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6" r:id="rId2"/>
    <p:sldId id="257" r:id="rId3"/>
    <p:sldId id="273" r:id="rId4"/>
    <p:sldId id="274" r:id="rId5"/>
    <p:sldId id="275" r:id="rId6"/>
    <p:sldId id="276" r:id="rId7"/>
    <p:sldId id="277" r:id="rId8"/>
    <p:sldId id="306" r:id="rId9"/>
    <p:sldId id="307" r:id="rId10"/>
    <p:sldId id="303" r:id="rId11"/>
    <p:sldId id="278" r:id="rId12"/>
    <p:sldId id="279" r:id="rId13"/>
    <p:sldId id="280" r:id="rId14"/>
    <p:sldId id="281" r:id="rId15"/>
    <p:sldId id="282" r:id="rId16"/>
    <p:sldId id="284" r:id="rId17"/>
    <p:sldId id="301" r:id="rId18"/>
    <p:sldId id="286" r:id="rId19"/>
    <p:sldId id="304" r:id="rId20"/>
    <p:sldId id="287" r:id="rId21"/>
    <p:sldId id="305" r:id="rId22"/>
    <p:sldId id="299" r:id="rId23"/>
    <p:sldId id="285" r:id="rId24"/>
    <p:sldId id="289" r:id="rId25"/>
    <p:sldId id="302" r:id="rId26"/>
    <p:sldId id="291" r:id="rId27"/>
    <p:sldId id="290" r:id="rId28"/>
    <p:sldId id="292" r:id="rId29"/>
    <p:sldId id="293" r:id="rId30"/>
    <p:sldId id="294" r:id="rId31"/>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userDrawn="1">
          <p15:clr>
            <a:srgbClr val="A4A3A4"/>
          </p15:clr>
        </p15:guide>
        <p15:guide id="2" pos="8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 Keroack" initials="LK" lastIdx="45" clrIdx="0">
    <p:extLst>
      <p:ext uri="{19B8F6BF-5375-455C-9EA6-DF929625EA0E}">
        <p15:presenceInfo xmlns:p15="http://schemas.microsoft.com/office/powerpoint/2012/main" userId="S::LKeroack@forsmarshgroup.com::f7abc3e5-9e55-4fea-b6ab-707461bded3f" providerId="AD"/>
      </p:ext>
    </p:extLst>
  </p:cmAuthor>
  <p:cmAuthor id="2" name="Claire Weaver" initials="CW" lastIdx="14" clrIdx="1">
    <p:extLst>
      <p:ext uri="{19B8F6BF-5375-455C-9EA6-DF929625EA0E}">
        <p15:presenceInfo xmlns:p15="http://schemas.microsoft.com/office/powerpoint/2012/main" userId="Claire Weaver" providerId="None"/>
      </p:ext>
    </p:extLst>
  </p:cmAuthor>
  <p:cmAuthor id="3" name="Darius, Beth A OSD OUSD P-R" initials="DBACOOP" lastIdx="2" clrIdx="2">
    <p:extLst>
      <p:ext uri="{19B8F6BF-5375-455C-9EA6-DF929625EA0E}">
        <p15:presenceInfo xmlns:p15="http://schemas.microsoft.com/office/powerpoint/2012/main" userId="Darius, Beth A OSD OUSD P-R" providerId="None"/>
      </p:ext>
    </p:extLst>
  </p:cmAuthor>
  <p:cmAuthor id="4" name="Jeff Jurgemeyer" initials="JJ" lastIdx="19" clrIdx="3">
    <p:extLst>
      <p:ext uri="{19B8F6BF-5375-455C-9EA6-DF929625EA0E}">
        <p15:presenceInfo xmlns:p15="http://schemas.microsoft.com/office/powerpoint/2012/main" userId="Jeff Jurg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C8E"/>
    <a:srgbClr val="BE2408"/>
    <a:srgbClr val="0A3251"/>
    <a:srgbClr val="3A5A72"/>
    <a:srgbClr val="C9DAB3"/>
    <a:srgbClr val="9FAFBB"/>
    <a:srgbClr val="E6E6E6"/>
    <a:srgbClr val="FEE3A1"/>
    <a:srgbClr val="062F4F"/>
    <a:srgbClr val="0F36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55" autoAdjust="0"/>
    <p:restoredTop sz="96751" autoAdjust="0"/>
  </p:normalViewPr>
  <p:slideViewPr>
    <p:cSldViewPr snapToGrid="0" snapToObjects="1">
      <p:cViewPr varScale="1">
        <p:scale>
          <a:sx n="78" d="100"/>
          <a:sy n="78" d="100"/>
        </p:scale>
        <p:origin x="1008" y="72"/>
      </p:cViewPr>
      <p:guideLst>
        <p:guide orient="horz" pos="936"/>
        <p:guide pos="888"/>
      </p:guideLst>
    </p:cSldViewPr>
  </p:slideViewPr>
  <p:outlineViewPr>
    <p:cViewPr>
      <p:scale>
        <a:sx n="33" d="100"/>
        <a:sy n="33" d="100"/>
      </p:scale>
      <p:origin x="0" y="-18312"/>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100" d="100"/>
          <a:sy n="100" d="100"/>
        </p:scale>
        <p:origin x="35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Contributions</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dLbl>
              <c:idx val="20"/>
              <c:layout>
                <c:manualLayout>
                  <c:x val="0"/>
                  <c:y val="-2.578124841404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A0-4C47-B00C-E3C75CC7DD1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Year 0</c:v>
                </c:pt>
                <c:pt idx="1">
                  <c:v>Year 1</c:v>
                </c:pt>
                <c:pt idx="2">
                  <c:v>Year 2</c:v>
                </c:pt>
                <c:pt idx="3">
                  <c:v>Year 3</c:v>
                </c:pt>
                <c:pt idx="4">
                  <c:v>Year 4</c:v>
                </c:pt>
                <c:pt idx="5">
                  <c:v>Year 5</c:v>
                </c:pt>
                <c:pt idx="6">
                  <c:v>Year 6</c:v>
                </c:pt>
                <c:pt idx="7">
                  <c:v>Year 7</c:v>
                </c:pt>
                <c:pt idx="8">
                  <c:v>Year 8</c:v>
                </c:pt>
                <c:pt idx="9">
                  <c:v>Year 9</c:v>
                </c:pt>
                <c:pt idx="10">
                  <c:v>Year 10</c:v>
                </c:pt>
                <c:pt idx="11">
                  <c:v>Year 11</c:v>
                </c:pt>
                <c:pt idx="12">
                  <c:v>Year 12</c:v>
                </c:pt>
                <c:pt idx="13">
                  <c:v>Year 13</c:v>
                </c:pt>
                <c:pt idx="14">
                  <c:v>Year 14</c:v>
                </c:pt>
                <c:pt idx="15">
                  <c:v>Year 15</c:v>
                </c:pt>
                <c:pt idx="16">
                  <c:v>Year 16</c:v>
                </c:pt>
                <c:pt idx="17">
                  <c:v>Year 17</c:v>
                </c:pt>
                <c:pt idx="18">
                  <c:v>Year 18</c:v>
                </c:pt>
                <c:pt idx="19">
                  <c:v>Year 19</c:v>
                </c:pt>
                <c:pt idx="20">
                  <c:v>Year 20</c:v>
                </c:pt>
              </c:strCache>
            </c:strRef>
          </c:cat>
          <c:val>
            <c:numRef>
              <c:f>Sheet1!$B$2:$B$22</c:f>
              <c:numCache>
                <c:formatCode>"$"#,##0.00_);[Red]\("$"#,##0.00\)</c:formatCode>
                <c:ptCount val="21"/>
                <c:pt idx="0">
                  <c:v>0</c:v>
                </c:pt>
                <c:pt idx="1">
                  <c:v>2400</c:v>
                </c:pt>
                <c:pt idx="2">
                  <c:v>4800</c:v>
                </c:pt>
                <c:pt idx="3">
                  <c:v>7200</c:v>
                </c:pt>
                <c:pt idx="4">
                  <c:v>9600</c:v>
                </c:pt>
                <c:pt idx="5">
                  <c:v>12000</c:v>
                </c:pt>
                <c:pt idx="6">
                  <c:v>14400</c:v>
                </c:pt>
                <c:pt idx="7">
                  <c:v>16800</c:v>
                </c:pt>
                <c:pt idx="8">
                  <c:v>19200</c:v>
                </c:pt>
                <c:pt idx="9">
                  <c:v>21600</c:v>
                </c:pt>
                <c:pt idx="10">
                  <c:v>24000</c:v>
                </c:pt>
                <c:pt idx="11">
                  <c:v>26400</c:v>
                </c:pt>
                <c:pt idx="12">
                  <c:v>28800</c:v>
                </c:pt>
                <c:pt idx="13">
                  <c:v>31200</c:v>
                </c:pt>
                <c:pt idx="14">
                  <c:v>33600</c:v>
                </c:pt>
                <c:pt idx="15">
                  <c:v>36000</c:v>
                </c:pt>
                <c:pt idx="16">
                  <c:v>38400</c:v>
                </c:pt>
                <c:pt idx="17">
                  <c:v>40800</c:v>
                </c:pt>
                <c:pt idx="18">
                  <c:v>43200</c:v>
                </c:pt>
                <c:pt idx="19">
                  <c:v>45600</c:v>
                </c:pt>
                <c:pt idx="20">
                  <c:v>48000</c:v>
                </c:pt>
              </c:numCache>
            </c:numRef>
          </c:val>
          <c:smooth val="0"/>
          <c:extLst>
            <c:ext xmlns:c16="http://schemas.microsoft.com/office/drawing/2014/chart" uri="{C3380CC4-5D6E-409C-BE32-E72D297353CC}">
              <c16:uniqueId val="{00000000-38A0-4C47-B00C-E3C75CC7DD1F}"/>
            </c:ext>
          </c:extLst>
        </c:ser>
        <c:ser>
          <c:idx val="1"/>
          <c:order val="1"/>
          <c:tx>
            <c:strRef>
              <c:f>Sheet1!$C$1</c:f>
              <c:strCache>
                <c:ptCount val="1"/>
                <c:pt idx="0">
                  <c:v>6%</c:v>
                </c:pt>
              </c:strCache>
            </c:strRef>
          </c:tx>
          <c:spPr>
            <a:ln w="28575" cap="rnd">
              <a:solidFill>
                <a:srgbClr val="00B0F0"/>
              </a:solidFill>
              <a:round/>
            </a:ln>
            <a:effectLst/>
          </c:spPr>
          <c:marker>
            <c:symbol val="circle"/>
            <c:size val="5"/>
            <c:spPr>
              <a:solidFill>
                <a:srgbClr val="00B0F0"/>
              </a:solidFill>
              <a:ln w="9525">
                <a:solidFill>
                  <a:srgbClr val="00B0F0"/>
                </a:solidFill>
              </a:ln>
              <a:effectLst/>
            </c:spPr>
          </c:marker>
          <c:dLbls>
            <c:dLbl>
              <c:idx val="20"/>
              <c:layout>
                <c:manualLayout>
                  <c:x val="0"/>
                  <c:y val="-2.40392108937847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A0-4C47-B00C-E3C75CC7DD1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Year 0</c:v>
                </c:pt>
                <c:pt idx="1">
                  <c:v>Year 1</c:v>
                </c:pt>
                <c:pt idx="2">
                  <c:v>Year 2</c:v>
                </c:pt>
                <c:pt idx="3">
                  <c:v>Year 3</c:v>
                </c:pt>
                <c:pt idx="4">
                  <c:v>Year 4</c:v>
                </c:pt>
                <c:pt idx="5">
                  <c:v>Year 5</c:v>
                </c:pt>
                <c:pt idx="6">
                  <c:v>Year 6</c:v>
                </c:pt>
                <c:pt idx="7">
                  <c:v>Year 7</c:v>
                </c:pt>
                <c:pt idx="8">
                  <c:v>Year 8</c:v>
                </c:pt>
                <c:pt idx="9">
                  <c:v>Year 9</c:v>
                </c:pt>
                <c:pt idx="10">
                  <c:v>Year 10</c:v>
                </c:pt>
                <c:pt idx="11">
                  <c:v>Year 11</c:v>
                </c:pt>
                <c:pt idx="12">
                  <c:v>Year 12</c:v>
                </c:pt>
                <c:pt idx="13">
                  <c:v>Year 13</c:v>
                </c:pt>
                <c:pt idx="14">
                  <c:v>Year 14</c:v>
                </c:pt>
                <c:pt idx="15">
                  <c:v>Year 15</c:v>
                </c:pt>
                <c:pt idx="16">
                  <c:v>Year 16</c:v>
                </c:pt>
                <c:pt idx="17">
                  <c:v>Year 17</c:v>
                </c:pt>
                <c:pt idx="18">
                  <c:v>Year 18</c:v>
                </c:pt>
                <c:pt idx="19">
                  <c:v>Year 19</c:v>
                </c:pt>
                <c:pt idx="20">
                  <c:v>Year 20</c:v>
                </c:pt>
              </c:strCache>
            </c:strRef>
          </c:cat>
          <c:val>
            <c:numRef>
              <c:f>Sheet1!$C$2:$C$22</c:f>
              <c:numCache>
                <c:formatCode>"$"#,##0_);[Red]\("$"#,##0\)</c:formatCode>
                <c:ptCount val="21"/>
                <c:pt idx="0" formatCode="General">
                  <c:v>0</c:v>
                </c:pt>
                <c:pt idx="1">
                  <c:v>2400</c:v>
                </c:pt>
                <c:pt idx="2" formatCode="General">
                  <c:v>4944</c:v>
                </c:pt>
                <c:pt idx="3" formatCode="General">
                  <c:v>7640.64</c:v>
                </c:pt>
                <c:pt idx="4" formatCode="General">
                  <c:v>10499.08</c:v>
                </c:pt>
                <c:pt idx="5" formatCode="General">
                  <c:v>13529.02</c:v>
                </c:pt>
                <c:pt idx="6" formatCode="General">
                  <c:v>16740.759999999998</c:v>
                </c:pt>
                <c:pt idx="7" formatCode="General">
                  <c:v>20145.21</c:v>
                </c:pt>
                <c:pt idx="8" formatCode="General">
                  <c:v>23753.919999999998</c:v>
                </c:pt>
                <c:pt idx="9" formatCode="General">
                  <c:v>27579.16</c:v>
                </c:pt>
                <c:pt idx="10" formatCode="General">
                  <c:v>31633.91</c:v>
                </c:pt>
                <c:pt idx="11" formatCode="General">
                  <c:v>35931.94</c:v>
                </c:pt>
                <c:pt idx="12" formatCode="General">
                  <c:v>40487.86</c:v>
                </c:pt>
                <c:pt idx="13" formatCode="General">
                  <c:v>45317.13</c:v>
                </c:pt>
                <c:pt idx="14" formatCode="General">
                  <c:v>50436.160000000003</c:v>
                </c:pt>
                <c:pt idx="15" formatCode="General">
                  <c:v>55862.33</c:v>
                </c:pt>
                <c:pt idx="16" formatCode="General">
                  <c:v>61614.07</c:v>
                </c:pt>
                <c:pt idx="17" formatCode="General">
                  <c:v>67710.91</c:v>
                </c:pt>
                <c:pt idx="18" formatCode="General">
                  <c:v>74173.570000000007</c:v>
                </c:pt>
                <c:pt idx="19" formatCode="General">
                  <c:v>81023.98</c:v>
                </c:pt>
                <c:pt idx="20" formatCode="&quot;$&quot;#,##0.00_);[Red]\(&quot;$&quot;#,##0.00\)">
                  <c:v>88285.42</c:v>
                </c:pt>
              </c:numCache>
            </c:numRef>
          </c:val>
          <c:smooth val="0"/>
          <c:extLst>
            <c:ext xmlns:c16="http://schemas.microsoft.com/office/drawing/2014/chart" uri="{C3380CC4-5D6E-409C-BE32-E72D297353CC}">
              <c16:uniqueId val="{00000001-38A0-4C47-B00C-E3C75CC7DD1F}"/>
            </c:ext>
          </c:extLst>
        </c:ser>
        <c:ser>
          <c:idx val="2"/>
          <c:order val="2"/>
          <c:tx>
            <c:strRef>
              <c:f>Sheet1!$D$1</c:f>
              <c:strCache>
                <c:ptCount val="1"/>
                <c:pt idx="0">
                  <c:v>8%</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dLbls>
            <c:dLbl>
              <c:idx val="20"/>
              <c:layout>
                <c:manualLayout>
                  <c:x val="-7.8125000000000004E-4"/>
                  <c:y val="-2.7053353020252555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419285187007874"/>
                      <c:h val="7.6330219354218298E-2"/>
                    </c:manualLayout>
                  </c15:layout>
                </c:ext>
                <c:ext xmlns:c16="http://schemas.microsoft.com/office/drawing/2014/chart" uri="{C3380CC4-5D6E-409C-BE32-E72D297353CC}">
                  <c16:uniqueId val="{00000003-38A0-4C47-B00C-E3C75CC7DD1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Sheet1!$A$2:$A$22</c:f>
              <c:strCache>
                <c:ptCount val="21"/>
                <c:pt idx="0">
                  <c:v>Year 0</c:v>
                </c:pt>
                <c:pt idx="1">
                  <c:v>Year 1</c:v>
                </c:pt>
                <c:pt idx="2">
                  <c:v>Year 2</c:v>
                </c:pt>
                <c:pt idx="3">
                  <c:v>Year 3</c:v>
                </c:pt>
                <c:pt idx="4">
                  <c:v>Year 4</c:v>
                </c:pt>
                <c:pt idx="5">
                  <c:v>Year 5</c:v>
                </c:pt>
                <c:pt idx="6">
                  <c:v>Year 6</c:v>
                </c:pt>
                <c:pt idx="7">
                  <c:v>Year 7</c:v>
                </c:pt>
                <c:pt idx="8">
                  <c:v>Year 8</c:v>
                </c:pt>
                <c:pt idx="9">
                  <c:v>Year 9</c:v>
                </c:pt>
                <c:pt idx="10">
                  <c:v>Year 10</c:v>
                </c:pt>
                <c:pt idx="11">
                  <c:v>Year 11</c:v>
                </c:pt>
                <c:pt idx="12">
                  <c:v>Year 12</c:v>
                </c:pt>
                <c:pt idx="13">
                  <c:v>Year 13</c:v>
                </c:pt>
                <c:pt idx="14">
                  <c:v>Year 14</c:v>
                </c:pt>
                <c:pt idx="15">
                  <c:v>Year 15</c:v>
                </c:pt>
                <c:pt idx="16">
                  <c:v>Year 16</c:v>
                </c:pt>
                <c:pt idx="17">
                  <c:v>Year 17</c:v>
                </c:pt>
                <c:pt idx="18">
                  <c:v>Year 18</c:v>
                </c:pt>
                <c:pt idx="19">
                  <c:v>Year 19</c:v>
                </c:pt>
                <c:pt idx="20">
                  <c:v>Year 20</c:v>
                </c:pt>
              </c:strCache>
            </c:strRef>
          </c:cat>
          <c:val>
            <c:numRef>
              <c:f>Sheet1!$D$2:$D$22</c:f>
              <c:numCache>
                <c:formatCode>General</c:formatCode>
                <c:ptCount val="21"/>
                <c:pt idx="0">
                  <c:v>0</c:v>
                </c:pt>
                <c:pt idx="1">
                  <c:v>2400</c:v>
                </c:pt>
                <c:pt idx="2">
                  <c:v>4992</c:v>
                </c:pt>
                <c:pt idx="3">
                  <c:v>7791.36</c:v>
                </c:pt>
                <c:pt idx="4">
                  <c:v>10814.67</c:v>
                </c:pt>
                <c:pt idx="5">
                  <c:v>14079.84</c:v>
                </c:pt>
                <c:pt idx="6">
                  <c:v>17606.23</c:v>
                </c:pt>
                <c:pt idx="7">
                  <c:v>21414.73</c:v>
                </c:pt>
                <c:pt idx="8">
                  <c:v>25527.91</c:v>
                </c:pt>
                <c:pt idx="9">
                  <c:v>29970.14</c:v>
                </c:pt>
                <c:pt idx="10">
                  <c:v>34767.75</c:v>
                </c:pt>
                <c:pt idx="11">
                  <c:v>39949.17</c:v>
                </c:pt>
                <c:pt idx="12">
                  <c:v>45545.1</c:v>
                </c:pt>
                <c:pt idx="13">
                  <c:v>51588.71</c:v>
                </c:pt>
                <c:pt idx="14">
                  <c:v>58115.81</c:v>
                </c:pt>
                <c:pt idx="15">
                  <c:v>65165.07</c:v>
                </c:pt>
                <c:pt idx="16">
                  <c:v>72778.28</c:v>
                </c:pt>
                <c:pt idx="17">
                  <c:v>81000.539999999994</c:v>
                </c:pt>
                <c:pt idx="18">
                  <c:v>89880.58</c:v>
                </c:pt>
                <c:pt idx="19">
                  <c:v>99471.03</c:v>
                </c:pt>
                <c:pt idx="20" formatCode="&quot;$&quot;#,##0.00_);[Red]\(&quot;$&quot;#,##0.00\)">
                  <c:v>109828.71</c:v>
                </c:pt>
              </c:numCache>
            </c:numRef>
          </c:val>
          <c:smooth val="0"/>
          <c:extLst>
            <c:ext xmlns:c16="http://schemas.microsoft.com/office/drawing/2014/chart" uri="{C3380CC4-5D6E-409C-BE32-E72D297353CC}">
              <c16:uniqueId val="{00000002-38A0-4C47-B00C-E3C75CC7DD1F}"/>
            </c:ext>
          </c:extLst>
        </c:ser>
        <c:dLbls>
          <c:showLegendKey val="0"/>
          <c:showVal val="0"/>
          <c:showCatName val="0"/>
          <c:showSerName val="0"/>
          <c:showPercent val="0"/>
          <c:showBubbleSize val="0"/>
        </c:dLbls>
        <c:marker val="1"/>
        <c:smooth val="0"/>
        <c:axId val="2048156480"/>
        <c:axId val="2048158400"/>
      </c:lineChart>
      <c:catAx>
        <c:axId val="204815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8158400"/>
        <c:crosses val="autoZero"/>
        <c:auto val="1"/>
        <c:lblAlgn val="ctr"/>
        <c:lblOffset val="100"/>
        <c:noMultiLvlLbl val="0"/>
      </c:catAx>
      <c:valAx>
        <c:axId val="2048158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US Dollars ($)</a:t>
                </a:r>
                <a:r>
                  <a:rPr lang="en-US" baseline="0" dirty="0"/>
                  <a:t> </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8156480"/>
        <c:crosses val="autoZero"/>
        <c:crossBetween val="between"/>
      </c:valAx>
      <c:spPr>
        <a:noFill/>
        <a:ln>
          <a:noFill/>
        </a:ln>
        <a:effectLst/>
      </c:spPr>
    </c:plotArea>
    <c:legend>
      <c:legendPos val="b"/>
      <c:layout>
        <c:manualLayout>
          <c:xMode val="edge"/>
          <c:yMode val="edge"/>
          <c:x val="0.3339541092519685"/>
          <c:y val="0.93579005783867275"/>
          <c:w val="0.35865415846456694"/>
          <c:h val="4.894389829048356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Inflation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US Dollars ($)</c:v>
                </c:pt>
              </c:strCache>
            </c:strRef>
          </c:tx>
          <c:spPr>
            <a:ln w="28575" cap="rnd">
              <a:solidFill>
                <a:srgbClr val="C00000"/>
              </a:solidFill>
              <a:round/>
            </a:ln>
            <a:effectLst/>
          </c:spPr>
          <c:marker>
            <c:symbol val="circle"/>
            <c:size val="5"/>
            <c:spPr>
              <a:solidFill>
                <a:srgbClr val="C00000"/>
              </a:solidFill>
              <a:ln w="50800">
                <a:solidFill>
                  <a:srgbClr val="C00000"/>
                </a:solidFill>
              </a:ln>
              <a:effectLst/>
            </c:spPr>
          </c:marker>
          <c:cat>
            <c:numRef>
              <c:f>Sheet1!$A$2:$A$25</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Sheet1!$B$2:$B$25</c:f>
              <c:numCache>
                <c:formatCode>General</c:formatCode>
                <c:ptCount val="24"/>
                <c:pt idx="0" formatCode="&quot;$&quot;#,##0_);[Red]\(&quot;$&quot;#,##0\)">
                  <c:v>100</c:v>
                </c:pt>
                <c:pt idx="1">
                  <c:v>103.73</c:v>
                </c:pt>
                <c:pt idx="2">
                  <c:v>104.92</c:v>
                </c:pt>
                <c:pt idx="3">
                  <c:v>107.64</c:v>
                </c:pt>
                <c:pt idx="4">
                  <c:v>109.72</c:v>
                </c:pt>
                <c:pt idx="5">
                  <c:v>112.97</c:v>
                </c:pt>
                <c:pt idx="6">
                  <c:v>117.48</c:v>
                </c:pt>
                <c:pt idx="7">
                  <c:v>119.91</c:v>
                </c:pt>
                <c:pt idx="8">
                  <c:v>125.05</c:v>
                </c:pt>
                <c:pt idx="9">
                  <c:v>125.08</c:v>
                </c:pt>
                <c:pt idx="10">
                  <c:v>130.46</c:v>
                </c:pt>
                <c:pt idx="11">
                  <c:v>134.28</c:v>
                </c:pt>
                <c:pt idx="12">
                  <c:v>136.41999999999999</c:v>
                </c:pt>
                <c:pt idx="13">
                  <c:v>138.58000000000001</c:v>
                </c:pt>
                <c:pt idx="14">
                  <c:v>138.44999999999999</c:v>
                </c:pt>
                <c:pt idx="15">
                  <c:v>140.35</c:v>
                </c:pt>
                <c:pt idx="16">
                  <c:v>143.86000000000001</c:v>
                </c:pt>
                <c:pt idx="17">
                  <c:v>146.84</c:v>
                </c:pt>
                <c:pt idx="18">
                  <c:v>149.12</c:v>
                </c:pt>
                <c:pt idx="19">
                  <c:v>152.83000000000001</c:v>
                </c:pt>
                <c:pt idx="20">
                  <c:v>154.97</c:v>
                </c:pt>
                <c:pt idx="21">
                  <c:v>166.56</c:v>
                </c:pt>
                <c:pt idx="22">
                  <c:v>177.23</c:v>
                </c:pt>
                <c:pt idx="23">
                  <c:v>182.71</c:v>
                </c:pt>
              </c:numCache>
            </c:numRef>
          </c:val>
          <c:smooth val="0"/>
          <c:extLst>
            <c:ext xmlns:c16="http://schemas.microsoft.com/office/drawing/2014/chart" uri="{C3380CC4-5D6E-409C-BE32-E72D297353CC}">
              <c16:uniqueId val="{00000000-AA1C-48D1-9ECE-9E95EEE61329}"/>
            </c:ext>
          </c:extLst>
        </c:ser>
        <c:dLbls>
          <c:showLegendKey val="0"/>
          <c:showVal val="0"/>
          <c:showCatName val="0"/>
          <c:showSerName val="0"/>
          <c:showPercent val="0"/>
          <c:showBubbleSize val="0"/>
        </c:dLbls>
        <c:marker val="1"/>
        <c:smooth val="0"/>
        <c:axId val="1658255152"/>
        <c:axId val="1658241712"/>
      </c:lineChart>
      <c:catAx>
        <c:axId val="1658255152"/>
        <c:scaling>
          <c:orientation val="minMax"/>
        </c:scaling>
        <c:delete val="0"/>
        <c:axPos val="b"/>
        <c:title>
          <c:tx>
            <c:rich>
              <a:bodyPr rot="0" spcFirstLastPara="1" vertOverflow="ellipsis" vert="horz" wrap="square" anchor="b" anchorCtr="0"/>
              <a:lstStyle/>
              <a:p>
                <a:pPr algn="ctr">
                  <a:defRPr sz="1800" b="0" i="0" u="none" strike="noStrike" kern="1200" baseline="0">
                    <a:solidFill>
                      <a:schemeClr val="tx1">
                        <a:lumMod val="65000"/>
                        <a:lumOff val="35000"/>
                      </a:schemeClr>
                    </a:solidFill>
                    <a:latin typeface="+mn-lt"/>
                    <a:ea typeface="+mn-ea"/>
                    <a:cs typeface="+mn-cs"/>
                  </a:defRPr>
                </a:pPr>
                <a:r>
                  <a:rPr lang="en-US" sz="1800" dirty="0"/>
                  <a:t>Year</a:t>
                </a:r>
              </a:p>
            </c:rich>
          </c:tx>
          <c:layout>
            <c:manualLayout>
              <c:xMode val="edge"/>
              <c:yMode val="edge"/>
              <c:x val="0.47078599874995269"/>
              <c:y val="0.80695107814414002"/>
            </c:manualLayout>
          </c:layout>
          <c:overlay val="0"/>
          <c:spPr>
            <a:noFill/>
            <a:ln>
              <a:noFill/>
            </a:ln>
            <a:effectLst/>
          </c:spPr>
          <c:txPr>
            <a:bodyPr rot="0" spcFirstLastPara="1" vertOverflow="ellipsis" vert="horz" wrap="square" anchor="b" anchorCtr="0"/>
            <a:lstStyle/>
            <a:p>
              <a:pPr algn="ct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8241712"/>
        <c:crosses val="autoZero"/>
        <c:auto val="1"/>
        <c:lblAlgn val="ctr"/>
        <c:lblOffset val="100"/>
        <c:noMultiLvlLbl val="0"/>
      </c:catAx>
      <c:valAx>
        <c:axId val="1658241712"/>
        <c:scaling>
          <c:orientation val="minMax"/>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US Dollars ($)</a:t>
                </a:r>
              </a:p>
            </c:rich>
          </c:tx>
          <c:layout>
            <c:manualLayout>
              <c:xMode val="edge"/>
              <c:yMode val="edge"/>
              <c:x val="2.3543757959144703E-3"/>
              <c:y val="0.3305935666458247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8255152"/>
        <c:crosses val="autoZero"/>
        <c:crossBetween val="between"/>
      </c:valAx>
      <c:spPr>
        <a:noFill/>
        <a:ln>
          <a:noFill/>
        </a:ln>
        <a:effectLst/>
      </c:spPr>
    </c:plotArea>
    <c:legend>
      <c:legendPos val="b"/>
      <c:layout>
        <c:manualLayout>
          <c:xMode val="edge"/>
          <c:yMode val="edge"/>
          <c:x val="0.40024892872388912"/>
          <c:y val="0.90320491045684004"/>
          <c:w val="0.18806429998252816"/>
          <c:h val="8.384976595211708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2BBD80-5155-4715-9BA1-01C260B3B1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83D2A5E-C4EA-4325-8AB3-254D72DD2EFD}">
      <dgm:prSet phldrT="[Text]" custT="1"/>
      <dgm:spPr>
        <a:solidFill>
          <a:srgbClr val="9FAFBB"/>
        </a:solidFill>
        <a:ln w="12700" cap="flat" cmpd="sng" algn="ctr">
          <a:solidFill>
            <a:srgbClr val="FFFFFF">
              <a:hueOff val="0"/>
              <a:satOff val="0"/>
              <a:lumOff val="0"/>
              <a:alphaOff val="0"/>
            </a:srgbClr>
          </a:solidFill>
          <a:prstDash val="solid"/>
          <a:miter lim="800000"/>
        </a:ln>
        <a:effectLst>
          <a:outerShdw blurRad="50800" dist="38100" dir="2700000" algn="tl" rotWithShape="0">
            <a:prstClr val="black">
              <a:alpha val="40000"/>
            </a:prstClr>
          </a:outerShdw>
        </a:effectLst>
      </dgm:spPr>
      <dgm:t>
        <a:bodyPr spcFirstLastPara="0" vert="horz" wrap="square" lIns="118110" tIns="118110" rIns="118110" bIns="118110" numCol="1" spcCol="1270" anchor="ctr" anchorCtr="0"/>
        <a:lstStyle/>
        <a:p>
          <a:pPr marL="0" lvl="0" indent="0" algn="l" defTabSz="1377950">
            <a:lnSpc>
              <a:spcPct val="90000"/>
            </a:lnSpc>
            <a:spcBef>
              <a:spcPct val="0"/>
            </a:spcBef>
            <a:spcAft>
              <a:spcPct val="35000"/>
            </a:spcAft>
            <a:buNone/>
          </a:pPr>
          <a:endParaRPr lang="en-US" sz="3100" kern="1200" dirty="0">
            <a:solidFill>
              <a:srgbClr val="000000"/>
            </a:solidFill>
            <a:latin typeface="Arial" panose="020B0604020202020204"/>
            <a:ea typeface="+mn-ea"/>
            <a:cs typeface="+mn-cs"/>
          </a:endParaRPr>
        </a:p>
      </dgm:t>
    </dgm:pt>
    <dgm:pt modelId="{12215B21-ABF9-4015-8980-9CC41D44B432}" type="parTrans" cxnId="{0A9318DE-CB45-487B-8A0C-CC7D777498F8}">
      <dgm:prSet/>
      <dgm:spPr/>
      <dgm:t>
        <a:bodyPr/>
        <a:lstStyle/>
        <a:p>
          <a:endParaRPr lang="en-US"/>
        </a:p>
      </dgm:t>
    </dgm:pt>
    <dgm:pt modelId="{6EFCB953-5D0F-4D57-AB96-5B7DD3F4DE94}" type="sibTrans" cxnId="{0A9318DE-CB45-487B-8A0C-CC7D777498F8}">
      <dgm:prSet/>
      <dgm:spPr/>
      <dgm:t>
        <a:bodyPr/>
        <a:lstStyle/>
        <a:p>
          <a:endParaRPr lang="en-US"/>
        </a:p>
      </dgm:t>
    </dgm:pt>
    <dgm:pt modelId="{EC39A813-7EDD-47D1-8A8E-AF0FB5458D92}">
      <dgm:prSet phldrT="[Text]"/>
      <dgm:spPr/>
      <dgm:t>
        <a:bodyPr/>
        <a:lstStyle/>
        <a:p>
          <a:endParaRPr lang="en-US" dirty="0"/>
        </a:p>
      </dgm:t>
    </dgm:pt>
    <dgm:pt modelId="{930ED35E-D32E-4B67-81F8-41B6F55980F1}" type="parTrans" cxnId="{B771F1E2-CBB9-4A65-8B63-35BE4AAF605E}">
      <dgm:prSet/>
      <dgm:spPr/>
      <dgm:t>
        <a:bodyPr/>
        <a:lstStyle/>
        <a:p>
          <a:endParaRPr lang="en-US"/>
        </a:p>
      </dgm:t>
    </dgm:pt>
    <dgm:pt modelId="{FD847C28-61BF-4EB5-863E-6D17C39A2212}" type="sibTrans" cxnId="{B771F1E2-CBB9-4A65-8B63-35BE4AAF605E}">
      <dgm:prSet/>
      <dgm:spPr/>
      <dgm:t>
        <a:bodyPr/>
        <a:lstStyle/>
        <a:p>
          <a:endParaRPr lang="en-US"/>
        </a:p>
      </dgm:t>
    </dgm:pt>
    <dgm:pt modelId="{C7F8ECC2-2FF5-462D-8324-19A7CB6DD92B}" type="pres">
      <dgm:prSet presAssocID="{AE2BBD80-5155-4715-9BA1-01C260B3B194}" presName="linear" presStyleCnt="0">
        <dgm:presLayoutVars>
          <dgm:animLvl val="lvl"/>
          <dgm:resizeHandles val="exact"/>
        </dgm:presLayoutVars>
      </dgm:prSet>
      <dgm:spPr/>
    </dgm:pt>
    <dgm:pt modelId="{E06090D3-B8C9-40B8-8BBF-C48178797F07}" type="pres">
      <dgm:prSet presAssocID="{383D2A5E-C4EA-4325-8AB3-254D72DD2EFD}" presName="parentText" presStyleLbl="node1" presStyleIdx="0" presStyleCnt="1" custScaleY="148288">
        <dgm:presLayoutVars>
          <dgm:chMax val="0"/>
          <dgm:bulletEnabled val="1"/>
        </dgm:presLayoutVars>
      </dgm:prSet>
      <dgm:spPr>
        <a:xfrm>
          <a:off x="0" y="11229"/>
          <a:ext cx="4425950" cy="992160"/>
        </a:xfrm>
        <a:prstGeom prst="roundRect">
          <a:avLst/>
        </a:prstGeom>
      </dgm:spPr>
    </dgm:pt>
    <dgm:pt modelId="{CFB4C6B3-0303-4937-AF89-565FDFB98786}" type="pres">
      <dgm:prSet presAssocID="{383D2A5E-C4EA-4325-8AB3-254D72DD2EFD}" presName="childText" presStyleLbl="revTx" presStyleIdx="0" presStyleCnt="1" custLinFactNeighborY="1060">
        <dgm:presLayoutVars>
          <dgm:bulletEnabled val="1"/>
        </dgm:presLayoutVars>
      </dgm:prSet>
      <dgm:spPr/>
    </dgm:pt>
  </dgm:ptLst>
  <dgm:cxnLst>
    <dgm:cxn modelId="{3B5E4A7D-02F6-4939-B881-A5B443248AB2}" type="presOf" srcId="{383D2A5E-C4EA-4325-8AB3-254D72DD2EFD}" destId="{E06090D3-B8C9-40B8-8BBF-C48178797F07}" srcOrd="0" destOrd="0" presId="urn:microsoft.com/office/officeart/2005/8/layout/vList2"/>
    <dgm:cxn modelId="{4C9D7CBA-C655-4FD2-94F9-C644C42AD639}" type="presOf" srcId="{AE2BBD80-5155-4715-9BA1-01C260B3B194}" destId="{C7F8ECC2-2FF5-462D-8324-19A7CB6DD92B}" srcOrd="0" destOrd="0" presId="urn:microsoft.com/office/officeart/2005/8/layout/vList2"/>
    <dgm:cxn modelId="{0A9318DE-CB45-487B-8A0C-CC7D777498F8}" srcId="{AE2BBD80-5155-4715-9BA1-01C260B3B194}" destId="{383D2A5E-C4EA-4325-8AB3-254D72DD2EFD}" srcOrd="0" destOrd="0" parTransId="{12215B21-ABF9-4015-8980-9CC41D44B432}" sibTransId="{6EFCB953-5D0F-4D57-AB96-5B7DD3F4DE94}"/>
    <dgm:cxn modelId="{B771F1E2-CBB9-4A65-8B63-35BE4AAF605E}" srcId="{383D2A5E-C4EA-4325-8AB3-254D72DD2EFD}" destId="{EC39A813-7EDD-47D1-8A8E-AF0FB5458D92}" srcOrd="0" destOrd="0" parTransId="{930ED35E-D32E-4B67-81F8-41B6F55980F1}" sibTransId="{FD847C28-61BF-4EB5-863E-6D17C39A2212}"/>
    <dgm:cxn modelId="{5FA3CFED-209C-4733-958E-0505DB1668A4}" type="presOf" srcId="{EC39A813-7EDD-47D1-8A8E-AF0FB5458D92}" destId="{CFB4C6B3-0303-4937-AF89-565FDFB98786}" srcOrd="0" destOrd="0" presId="urn:microsoft.com/office/officeart/2005/8/layout/vList2"/>
    <dgm:cxn modelId="{07165E92-C669-4AC3-B1C1-AC09EF30A9BF}" type="presParOf" srcId="{C7F8ECC2-2FF5-462D-8324-19A7CB6DD92B}" destId="{E06090D3-B8C9-40B8-8BBF-C48178797F07}" srcOrd="0" destOrd="0" presId="urn:microsoft.com/office/officeart/2005/8/layout/vList2"/>
    <dgm:cxn modelId="{B73BD4BE-E0B0-4123-89E5-0A29C75AEFDD}" type="presParOf" srcId="{C7F8ECC2-2FF5-462D-8324-19A7CB6DD92B}" destId="{CFB4C6B3-0303-4937-AF89-565FDFB9878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2BBD80-5155-4715-9BA1-01C260B3B1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83D2A5E-C4EA-4325-8AB3-254D72DD2EFD}">
      <dgm:prSet phldrT="[Text]" custT="1"/>
      <dgm:spPr>
        <a:solidFill>
          <a:srgbClr val="FEE3A1"/>
        </a:solidFill>
        <a:ln w="12700" cap="flat" cmpd="sng" algn="ctr">
          <a:solidFill>
            <a:srgbClr val="FFFFFF">
              <a:hueOff val="0"/>
              <a:satOff val="0"/>
              <a:lumOff val="0"/>
              <a:alphaOff val="0"/>
            </a:srgbClr>
          </a:solidFill>
          <a:prstDash val="solid"/>
          <a:miter lim="800000"/>
        </a:ln>
        <a:effectLst>
          <a:outerShdw blurRad="50800" dist="38100" dir="2700000" algn="tl" rotWithShape="0">
            <a:prstClr val="black">
              <a:alpha val="40000"/>
            </a:prstClr>
          </a:outerShdw>
        </a:effectLst>
      </dgm:spPr>
      <dgm:t>
        <a:bodyPr spcFirstLastPara="0" vert="horz" wrap="square" lIns="118110" tIns="118110" rIns="118110" bIns="118110" numCol="1" spcCol="1270" anchor="ctr" anchorCtr="0"/>
        <a:lstStyle/>
        <a:p>
          <a:pPr marL="0" lvl="0" indent="0" algn="l" defTabSz="1377950">
            <a:lnSpc>
              <a:spcPct val="90000"/>
            </a:lnSpc>
            <a:spcBef>
              <a:spcPct val="0"/>
            </a:spcBef>
            <a:spcAft>
              <a:spcPct val="35000"/>
            </a:spcAft>
            <a:buNone/>
          </a:pPr>
          <a:endParaRPr lang="en-US" sz="3100" kern="1200" dirty="0">
            <a:solidFill>
              <a:srgbClr val="000000"/>
            </a:solidFill>
            <a:latin typeface="Arial" panose="020B0604020202020204"/>
            <a:ea typeface="+mn-ea"/>
            <a:cs typeface="+mn-cs"/>
          </a:endParaRPr>
        </a:p>
      </dgm:t>
    </dgm:pt>
    <dgm:pt modelId="{12215B21-ABF9-4015-8980-9CC41D44B432}" type="parTrans" cxnId="{0A9318DE-CB45-487B-8A0C-CC7D777498F8}">
      <dgm:prSet/>
      <dgm:spPr/>
      <dgm:t>
        <a:bodyPr/>
        <a:lstStyle/>
        <a:p>
          <a:endParaRPr lang="en-US"/>
        </a:p>
      </dgm:t>
    </dgm:pt>
    <dgm:pt modelId="{6EFCB953-5D0F-4D57-AB96-5B7DD3F4DE94}" type="sibTrans" cxnId="{0A9318DE-CB45-487B-8A0C-CC7D777498F8}">
      <dgm:prSet/>
      <dgm:spPr/>
      <dgm:t>
        <a:bodyPr/>
        <a:lstStyle/>
        <a:p>
          <a:endParaRPr lang="en-US"/>
        </a:p>
      </dgm:t>
    </dgm:pt>
    <dgm:pt modelId="{EC39A813-7EDD-47D1-8A8E-AF0FB5458D92}">
      <dgm:prSet phldrT="[Text]"/>
      <dgm:spPr/>
      <dgm:t>
        <a:bodyPr/>
        <a:lstStyle/>
        <a:p>
          <a:endParaRPr lang="en-US" dirty="0"/>
        </a:p>
      </dgm:t>
    </dgm:pt>
    <dgm:pt modelId="{930ED35E-D32E-4B67-81F8-41B6F55980F1}" type="parTrans" cxnId="{B771F1E2-CBB9-4A65-8B63-35BE4AAF605E}">
      <dgm:prSet/>
      <dgm:spPr/>
      <dgm:t>
        <a:bodyPr/>
        <a:lstStyle/>
        <a:p>
          <a:endParaRPr lang="en-US"/>
        </a:p>
      </dgm:t>
    </dgm:pt>
    <dgm:pt modelId="{FD847C28-61BF-4EB5-863E-6D17C39A2212}" type="sibTrans" cxnId="{B771F1E2-CBB9-4A65-8B63-35BE4AAF605E}">
      <dgm:prSet/>
      <dgm:spPr/>
      <dgm:t>
        <a:bodyPr/>
        <a:lstStyle/>
        <a:p>
          <a:endParaRPr lang="en-US"/>
        </a:p>
      </dgm:t>
    </dgm:pt>
    <dgm:pt modelId="{C7F8ECC2-2FF5-462D-8324-19A7CB6DD92B}" type="pres">
      <dgm:prSet presAssocID="{AE2BBD80-5155-4715-9BA1-01C260B3B194}" presName="linear" presStyleCnt="0">
        <dgm:presLayoutVars>
          <dgm:animLvl val="lvl"/>
          <dgm:resizeHandles val="exact"/>
        </dgm:presLayoutVars>
      </dgm:prSet>
      <dgm:spPr/>
    </dgm:pt>
    <dgm:pt modelId="{E06090D3-B8C9-40B8-8BBF-C48178797F07}" type="pres">
      <dgm:prSet presAssocID="{383D2A5E-C4EA-4325-8AB3-254D72DD2EFD}" presName="parentText" presStyleLbl="node1" presStyleIdx="0" presStyleCnt="1" custScaleY="155205" custLinFactX="9613" custLinFactNeighborX="100000" custLinFactNeighborY="-8796">
        <dgm:presLayoutVars>
          <dgm:chMax val="0"/>
          <dgm:bulletEnabled val="1"/>
        </dgm:presLayoutVars>
      </dgm:prSet>
      <dgm:spPr>
        <a:xfrm>
          <a:off x="0" y="0"/>
          <a:ext cx="4425950" cy="992160"/>
        </a:xfrm>
        <a:prstGeom prst="roundRect">
          <a:avLst/>
        </a:prstGeom>
      </dgm:spPr>
    </dgm:pt>
    <dgm:pt modelId="{CFB4C6B3-0303-4937-AF89-565FDFB98786}" type="pres">
      <dgm:prSet presAssocID="{383D2A5E-C4EA-4325-8AB3-254D72DD2EFD}" presName="childText" presStyleLbl="revTx" presStyleIdx="0" presStyleCnt="1" custLinFactNeighborY="1060">
        <dgm:presLayoutVars>
          <dgm:bulletEnabled val="1"/>
        </dgm:presLayoutVars>
      </dgm:prSet>
      <dgm:spPr/>
    </dgm:pt>
  </dgm:ptLst>
  <dgm:cxnLst>
    <dgm:cxn modelId="{3B5E4A7D-02F6-4939-B881-A5B443248AB2}" type="presOf" srcId="{383D2A5E-C4EA-4325-8AB3-254D72DD2EFD}" destId="{E06090D3-B8C9-40B8-8BBF-C48178797F07}" srcOrd="0" destOrd="0" presId="urn:microsoft.com/office/officeart/2005/8/layout/vList2"/>
    <dgm:cxn modelId="{4C9D7CBA-C655-4FD2-94F9-C644C42AD639}" type="presOf" srcId="{AE2BBD80-5155-4715-9BA1-01C260B3B194}" destId="{C7F8ECC2-2FF5-462D-8324-19A7CB6DD92B}" srcOrd="0" destOrd="0" presId="urn:microsoft.com/office/officeart/2005/8/layout/vList2"/>
    <dgm:cxn modelId="{0A9318DE-CB45-487B-8A0C-CC7D777498F8}" srcId="{AE2BBD80-5155-4715-9BA1-01C260B3B194}" destId="{383D2A5E-C4EA-4325-8AB3-254D72DD2EFD}" srcOrd="0" destOrd="0" parTransId="{12215B21-ABF9-4015-8980-9CC41D44B432}" sibTransId="{6EFCB953-5D0F-4D57-AB96-5B7DD3F4DE94}"/>
    <dgm:cxn modelId="{B771F1E2-CBB9-4A65-8B63-35BE4AAF605E}" srcId="{383D2A5E-C4EA-4325-8AB3-254D72DD2EFD}" destId="{EC39A813-7EDD-47D1-8A8E-AF0FB5458D92}" srcOrd="0" destOrd="0" parTransId="{930ED35E-D32E-4B67-81F8-41B6F55980F1}" sibTransId="{FD847C28-61BF-4EB5-863E-6D17C39A2212}"/>
    <dgm:cxn modelId="{5FA3CFED-209C-4733-958E-0505DB1668A4}" type="presOf" srcId="{EC39A813-7EDD-47D1-8A8E-AF0FB5458D92}" destId="{CFB4C6B3-0303-4937-AF89-565FDFB98786}" srcOrd="0" destOrd="0" presId="urn:microsoft.com/office/officeart/2005/8/layout/vList2"/>
    <dgm:cxn modelId="{07165E92-C669-4AC3-B1C1-AC09EF30A9BF}" type="presParOf" srcId="{C7F8ECC2-2FF5-462D-8324-19A7CB6DD92B}" destId="{E06090D3-B8C9-40B8-8BBF-C48178797F07}" srcOrd="0" destOrd="0" presId="urn:microsoft.com/office/officeart/2005/8/layout/vList2"/>
    <dgm:cxn modelId="{B73BD4BE-E0B0-4123-89E5-0A29C75AEFDD}" type="presParOf" srcId="{C7F8ECC2-2FF5-462D-8324-19A7CB6DD92B}" destId="{CFB4C6B3-0303-4937-AF89-565FDFB98786}"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B11D99-6585-4795-85E7-ECE7ACC1535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15824A5-14DD-47DB-ABF6-68238CEEF1A7}">
      <dgm:prSet custT="1"/>
      <dgm:spPr>
        <a:solidFill>
          <a:srgbClr val="FEE3A1"/>
        </a:solidFill>
        <a:ln w="12700" cap="flat" cmpd="sng" algn="ctr">
          <a:solidFill>
            <a:srgbClr val="FFFFFF">
              <a:hueOff val="0"/>
              <a:satOff val="0"/>
              <a:lumOff val="0"/>
              <a:alphaOff val="0"/>
            </a:srgbClr>
          </a:solidFill>
          <a:prstDash val="solid"/>
          <a:miter lim="800000"/>
        </a:ln>
        <a:effectLst>
          <a:outerShdw blurRad="50800" dist="38100" dir="2700000" algn="tl" rotWithShape="0">
            <a:prstClr val="black">
              <a:alpha val="40000"/>
            </a:prstClr>
          </a:outerShdw>
        </a:effectLst>
      </dgm:spPr>
      <dgm:t>
        <a:bodyPr spcFirstLastPara="0" vert="horz" wrap="square" lIns="118110" tIns="118110" rIns="118110" bIns="118110" numCol="1" spcCol="1270" anchor="ctr" anchorCtr="0"/>
        <a:lstStyle/>
        <a:p>
          <a:pPr marL="0" lvl="0" indent="0" algn="l" defTabSz="1377950" rtl="0">
            <a:lnSpc>
              <a:spcPct val="90000"/>
            </a:lnSpc>
            <a:spcBef>
              <a:spcPct val="0"/>
            </a:spcBef>
            <a:spcAft>
              <a:spcPct val="35000"/>
            </a:spcAft>
            <a:buNone/>
          </a:pPr>
          <a:endParaRPr lang="en-US" sz="3100" kern="1200" dirty="0">
            <a:solidFill>
              <a:srgbClr val="000000"/>
            </a:solidFill>
            <a:latin typeface="Arial" panose="020B0604020202020204"/>
            <a:ea typeface="+mn-ea"/>
            <a:cs typeface="+mn-cs"/>
          </a:endParaRPr>
        </a:p>
      </dgm:t>
    </dgm:pt>
    <dgm:pt modelId="{4CB37296-A7C0-457F-BBBD-63BC73E07C04}" type="parTrans" cxnId="{29325379-65C3-4FA7-8743-91D4C8C07975}">
      <dgm:prSet/>
      <dgm:spPr/>
      <dgm:t>
        <a:bodyPr/>
        <a:lstStyle/>
        <a:p>
          <a:endParaRPr lang="en-US"/>
        </a:p>
      </dgm:t>
    </dgm:pt>
    <dgm:pt modelId="{4BA2DF74-323C-4E04-B9FE-78F712927484}" type="sibTrans" cxnId="{29325379-65C3-4FA7-8743-91D4C8C07975}">
      <dgm:prSet/>
      <dgm:spPr/>
      <dgm:t>
        <a:bodyPr/>
        <a:lstStyle/>
        <a:p>
          <a:endParaRPr lang="en-US"/>
        </a:p>
      </dgm:t>
    </dgm:pt>
    <dgm:pt modelId="{6605CB4E-2F7D-4F99-A341-6F3A328D4B3E}">
      <dgm:prSet custT="1"/>
      <dgm:spPr>
        <a:solidFill>
          <a:srgbClr val="9FAFBB"/>
        </a:solidFill>
        <a:ln w="12700" cap="flat" cmpd="sng" algn="ctr">
          <a:solidFill>
            <a:srgbClr val="FFFFFF">
              <a:hueOff val="0"/>
              <a:satOff val="0"/>
              <a:lumOff val="0"/>
              <a:alphaOff val="0"/>
            </a:srgbClr>
          </a:solidFill>
          <a:prstDash val="solid"/>
          <a:miter lim="800000"/>
        </a:ln>
        <a:effectLst>
          <a:outerShdw blurRad="50800" dist="38100" dir="2700000" algn="tl" rotWithShape="0">
            <a:prstClr val="black">
              <a:alpha val="40000"/>
            </a:prstClr>
          </a:outerShdw>
        </a:effectLst>
      </dgm:spPr>
      <dgm:t>
        <a:bodyPr spcFirstLastPara="0" vert="horz" wrap="square" lIns="118110" tIns="118110" rIns="118110" bIns="118110" numCol="1" spcCol="1270" anchor="ctr" anchorCtr="0"/>
        <a:lstStyle/>
        <a:p>
          <a:pPr marL="0" lvl="0" indent="0" algn="l" defTabSz="1377950" rtl="0">
            <a:lnSpc>
              <a:spcPct val="90000"/>
            </a:lnSpc>
            <a:spcBef>
              <a:spcPct val="0"/>
            </a:spcBef>
            <a:spcAft>
              <a:spcPct val="35000"/>
            </a:spcAft>
            <a:buNone/>
          </a:pPr>
          <a:endParaRPr lang="en-US" sz="3100" kern="1200" dirty="0">
            <a:solidFill>
              <a:srgbClr val="000000"/>
            </a:solidFill>
            <a:latin typeface="Arial" panose="020B0604020202020204"/>
            <a:ea typeface="+mn-ea"/>
            <a:cs typeface="+mn-cs"/>
          </a:endParaRPr>
        </a:p>
      </dgm:t>
    </dgm:pt>
    <dgm:pt modelId="{BE169BA1-BD6A-44F7-B04B-32F046401732}" type="parTrans" cxnId="{E5238A02-944E-4B5F-B6C6-9CFDF169D4D3}">
      <dgm:prSet/>
      <dgm:spPr/>
      <dgm:t>
        <a:bodyPr/>
        <a:lstStyle/>
        <a:p>
          <a:endParaRPr lang="en-US"/>
        </a:p>
      </dgm:t>
    </dgm:pt>
    <dgm:pt modelId="{91DF2999-256F-4AF0-B6C4-2013AB23665E}" type="sibTrans" cxnId="{E5238A02-944E-4B5F-B6C6-9CFDF169D4D3}">
      <dgm:prSet/>
      <dgm:spPr/>
      <dgm:t>
        <a:bodyPr/>
        <a:lstStyle/>
        <a:p>
          <a:endParaRPr lang="en-US"/>
        </a:p>
      </dgm:t>
    </dgm:pt>
    <dgm:pt modelId="{26CF55C3-F493-41C8-B3D3-A7F745D1C76B}">
      <dgm:prSet custT="1"/>
      <dgm:spPr>
        <a:solidFill>
          <a:srgbClr val="C9DAB3"/>
        </a:solidFill>
        <a:ln w="12700" cap="flat" cmpd="sng" algn="ctr">
          <a:solidFill>
            <a:srgbClr val="FFFFFF">
              <a:hueOff val="0"/>
              <a:satOff val="0"/>
              <a:lumOff val="0"/>
              <a:alphaOff val="0"/>
            </a:srgbClr>
          </a:solidFill>
          <a:prstDash val="solid"/>
          <a:miter lim="800000"/>
        </a:ln>
        <a:effectLst>
          <a:outerShdw blurRad="50800" dist="38100" dir="2700000" algn="tl" rotWithShape="0">
            <a:prstClr val="black">
              <a:alpha val="40000"/>
            </a:prstClr>
          </a:outerShdw>
        </a:effectLst>
      </dgm:spPr>
      <dgm:t>
        <a:bodyPr spcFirstLastPara="0" vert="horz" wrap="square" lIns="118110" tIns="118110" rIns="118110" bIns="118110" numCol="1" spcCol="1270" anchor="ctr" anchorCtr="0"/>
        <a:lstStyle/>
        <a:p>
          <a:pPr marL="0" lvl="0" indent="0" algn="l" defTabSz="1377950" rtl="0">
            <a:lnSpc>
              <a:spcPct val="90000"/>
            </a:lnSpc>
            <a:spcBef>
              <a:spcPct val="0"/>
            </a:spcBef>
            <a:spcAft>
              <a:spcPct val="35000"/>
            </a:spcAft>
            <a:buNone/>
          </a:pPr>
          <a:endParaRPr lang="en-US" sz="3100" kern="1200" dirty="0">
            <a:solidFill>
              <a:srgbClr val="000000"/>
            </a:solidFill>
            <a:latin typeface="Arial" panose="020B0604020202020204"/>
            <a:ea typeface="+mn-ea"/>
            <a:cs typeface="+mn-cs"/>
          </a:endParaRPr>
        </a:p>
      </dgm:t>
    </dgm:pt>
    <dgm:pt modelId="{CF06E01D-980B-4444-81F0-7150B025DB1B}" type="sibTrans" cxnId="{9E7F0C9C-57A3-4BAD-A292-F9F6DD89143C}">
      <dgm:prSet/>
      <dgm:spPr/>
      <dgm:t>
        <a:bodyPr/>
        <a:lstStyle/>
        <a:p>
          <a:endParaRPr lang="en-US"/>
        </a:p>
      </dgm:t>
    </dgm:pt>
    <dgm:pt modelId="{26F6DB03-D34F-4DDF-8E7D-191225A8B3A1}" type="parTrans" cxnId="{9E7F0C9C-57A3-4BAD-A292-F9F6DD89143C}">
      <dgm:prSet/>
      <dgm:spPr/>
      <dgm:t>
        <a:bodyPr/>
        <a:lstStyle/>
        <a:p>
          <a:endParaRPr lang="en-US"/>
        </a:p>
      </dgm:t>
    </dgm:pt>
    <dgm:pt modelId="{D93E1BC0-FA59-434D-9D8F-4294EB201CBA}" type="pres">
      <dgm:prSet presAssocID="{43B11D99-6585-4795-85E7-ECE7ACC15357}" presName="theList" presStyleCnt="0">
        <dgm:presLayoutVars>
          <dgm:dir/>
          <dgm:animLvl val="lvl"/>
          <dgm:resizeHandles val="exact"/>
        </dgm:presLayoutVars>
      </dgm:prSet>
      <dgm:spPr/>
    </dgm:pt>
    <dgm:pt modelId="{A7290422-E8CC-47E6-AE9B-F606BFC54A15}" type="pres">
      <dgm:prSet presAssocID="{26CF55C3-F493-41C8-B3D3-A7F745D1C76B}" presName="compNode" presStyleCnt="0"/>
      <dgm:spPr/>
    </dgm:pt>
    <dgm:pt modelId="{CFC08664-0E18-4098-9D02-ED2CE4C669BD}" type="pres">
      <dgm:prSet presAssocID="{26CF55C3-F493-41C8-B3D3-A7F745D1C76B}" presName="aNode" presStyleLbl="bgShp" presStyleIdx="0" presStyleCnt="3" custLinFactNeighborX="-709" custLinFactNeighborY="-16"/>
      <dgm:spPr>
        <a:xfrm>
          <a:off x="1372" y="0"/>
          <a:ext cx="3567224" cy="4537108"/>
        </a:xfrm>
        <a:prstGeom prst="roundRect">
          <a:avLst>
            <a:gd name="adj" fmla="val 10000"/>
          </a:avLst>
        </a:prstGeom>
      </dgm:spPr>
    </dgm:pt>
    <dgm:pt modelId="{5ACA774E-7EB1-4581-97FF-54853A3AA042}" type="pres">
      <dgm:prSet presAssocID="{26CF55C3-F493-41C8-B3D3-A7F745D1C76B}" presName="textNode" presStyleLbl="bgShp" presStyleIdx="0" presStyleCnt="3"/>
      <dgm:spPr/>
    </dgm:pt>
    <dgm:pt modelId="{0D47C358-B3A7-4A90-A28D-401E1F6AF3B5}" type="pres">
      <dgm:prSet presAssocID="{26CF55C3-F493-41C8-B3D3-A7F745D1C76B}" presName="compChildNode" presStyleCnt="0"/>
      <dgm:spPr/>
    </dgm:pt>
    <dgm:pt modelId="{DE57EC6D-0DEF-4639-9A3E-F0AE5CC57CA2}" type="pres">
      <dgm:prSet presAssocID="{26CF55C3-F493-41C8-B3D3-A7F745D1C76B}" presName="theInnerList" presStyleCnt="0"/>
      <dgm:spPr/>
    </dgm:pt>
    <dgm:pt modelId="{32C82D03-50CB-4BE6-BB17-B4F0DD96EFF2}" type="pres">
      <dgm:prSet presAssocID="{26CF55C3-F493-41C8-B3D3-A7F745D1C76B}" presName="aSpace" presStyleCnt="0"/>
      <dgm:spPr/>
    </dgm:pt>
    <dgm:pt modelId="{4272E1E9-0395-4597-9927-318DD61204FF}" type="pres">
      <dgm:prSet presAssocID="{815824A5-14DD-47DB-ABF6-68238CEEF1A7}" presName="compNode" presStyleCnt="0"/>
      <dgm:spPr/>
    </dgm:pt>
    <dgm:pt modelId="{6E1BB7EE-C452-4A0D-B606-5B3107A8729B}" type="pres">
      <dgm:prSet presAssocID="{815824A5-14DD-47DB-ABF6-68238CEEF1A7}" presName="aNode" presStyleLbl="bgShp" presStyleIdx="1" presStyleCnt="3" custLinFactNeighborX="1153"/>
      <dgm:spPr>
        <a:xfrm>
          <a:off x="3902666" y="0"/>
          <a:ext cx="3567224" cy="4537108"/>
        </a:xfrm>
        <a:prstGeom prst="roundRect">
          <a:avLst>
            <a:gd name="adj" fmla="val 10000"/>
          </a:avLst>
        </a:prstGeom>
      </dgm:spPr>
    </dgm:pt>
    <dgm:pt modelId="{176405C6-7B86-42F7-8152-41817BD6DEEF}" type="pres">
      <dgm:prSet presAssocID="{815824A5-14DD-47DB-ABF6-68238CEEF1A7}" presName="textNode" presStyleLbl="bgShp" presStyleIdx="1" presStyleCnt="3"/>
      <dgm:spPr/>
    </dgm:pt>
    <dgm:pt modelId="{0A5B18AB-D48A-4B47-B5FB-5A9FB6F96C0A}" type="pres">
      <dgm:prSet presAssocID="{815824A5-14DD-47DB-ABF6-68238CEEF1A7}" presName="compChildNode" presStyleCnt="0"/>
      <dgm:spPr/>
    </dgm:pt>
    <dgm:pt modelId="{044DB20F-0CF6-4D8C-A290-F3C2EF1278C9}" type="pres">
      <dgm:prSet presAssocID="{815824A5-14DD-47DB-ABF6-68238CEEF1A7}" presName="theInnerList" presStyleCnt="0"/>
      <dgm:spPr/>
    </dgm:pt>
    <dgm:pt modelId="{820D181F-1BEE-47F7-A8C2-68286DA6064D}" type="pres">
      <dgm:prSet presAssocID="{815824A5-14DD-47DB-ABF6-68238CEEF1A7}" presName="aSpace" presStyleCnt="0"/>
      <dgm:spPr/>
    </dgm:pt>
    <dgm:pt modelId="{08865775-829F-4A36-A4BD-4351D169570A}" type="pres">
      <dgm:prSet presAssocID="{6605CB4E-2F7D-4F99-A341-6F3A328D4B3E}" presName="compNode" presStyleCnt="0"/>
      <dgm:spPr/>
    </dgm:pt>
    <dgm:pt modelId="{34749C43-3BF2-4059-8250-420EDBCFCD9F}" type="pres">
      <dgm:prSet presAssocID="{6605CB4E-2F7D-4F99-A341-6F3A328D4B3E}" presName="aNode" presStyleLbl="bgShp" presStyleIdx="2" presStyleCnt="3"/>
      <dgm:spPr>
        <a:xfrm>
          <a:off x="7670903" y="0"/>
          <a:ext cx="3567224" cy="4537108"/>
        </a:xfrm>
        <a:prstGeom prst="roundRect">
          <a:avLst>
            <a:gd name="adj" fmla="val 10000"/>
          </a:avLst>
        </a:prstGeom>
      </dgm:spPr>
    </dgm:pt>
    <dgm:pt modelId="{597E1C71-1722-41A0-BF32-88A92C5A8E27}" type="pres">
      <dgm:prSet presAssocID="{6605CB4E-2F7D-4F99-A341-6F3A328D4B3E}" presName="textNode" presStyleLbl="bgShp" presStyleIdx="2" presStyleCnt="3"/>
      <dgm:spPr/>
    </dgm:pt>
    <dgm:pt modelId="{45121F18-45A8-4CD5-B139-A3FDA0542159}" type="pres">
      <dgm:prSet presAssocID="{6605CB4E-2F7D-4F99-A341-6F3A328D4B3E}" presName="compChildNode" presStyleCnt="0"/>
      <dgm:spPr/>
    </dgm:pt>
    <dgm:pt modelId="{E19079AF-7182-4951-AB51-920E8AE69823}" type="pres">
      <dgm:prSet presAssocID="{6605CB4E-2F7D-4F99-A341-6F3A328D4B3E}" presName="theInnerList" presStyleCnt="0"/>
      <dgm:spPr/>
    </dgm:pt>
  </dgm:ptLst>
  <dgm:cxnLst>
    <dgm:cxn modelId="{E5238A02-944E-4B5F-B6C6-9CFDF169D4D3}" srcId="{43B11D99-6585-4795-85E7-ECE7ACC15357}" destId="{6605CB4E-2F7D-4F99-A341-6F3A328D4B3E}" srcOrd="2" destOrd="0" parTransId="{BE169BA1-BD6A-44F7-B04B-32F046401732}" sibTransId="{91DF2999-256F-4AF0-B6C4-2013AB23665E}"/>
    <dgm:cxn modelId="{8E489037-138C-4889-958B-8FB11278947C}" type="presOf" srcId="{815824A5-14DD-47DB-ABF6-68238CEEF1A7}" destId="{176405C6-7B86-42F7-8152-41817BD6DEEF}" srcOrd="1" destOrd="0" presId="urn:microsoft.com/office/officeart/2005/8/layout/lProcess2"/>
    <dgm:cxn modelId="{78D35E46-A296-4582-86B5-FBE0E4D7DC52}" type="presOf" srcId="{815824A5-14DD-47DB-ABF6-68238CEEF1A7}" destId="{6E1BB7EE-C452-4A0D-B606-5B3107A8729B}" srcOrd="0" destOrd="0" presId="urn:microsoft.com/office/officeart/2005/8/layout/lProcess2"/>
    <dgm:cxn modelId="{29325379-65C3-4FA7-8743-91D4C8C07975}" srcId="{43B11D99-6585-4795-85E7-ECE7ACC15357}" destId="{815824A5-14DD-47DB-ABF6-68238CEEF1A7}" srcOrd="1" destOrd="0" parTransId="{4CB37296-A7C0-457F-BBBD-63BC73E07C04}" sibTransId="{4BA2DF74-323C-4E04-B9FE-78F712927484}"/>
    <dgm:cxn modelId="{9E7F0C9C-57A3-4BAD-A292-F9F6DD89143C}" srcId="{43B11D99-6585-4795-85E7-ECE7ACC15357}" destId="{26CF55C3-F493-41C8-B3D3-A7F745D1C76B}" srcOrd="0" destOrd="0" parTransId="{26F6DB03-D34F-4DDF-8E7D-191225A8B3A1}" sibTransId="{CF06E01D-980B-4444-81F0-7150B025DB1B}"/>
    <dgm:cxn modelId="{E88060A9-A8AA-4ADE-9D81-6566E59F6F07}" type="presOf" srcId="{26CF55C3-F493-41C8-B3D3-A7F745D1C76B}" destId="{CFC08664-0E18-4098-9D02-ED2CE4C669BD}" srcOrd="0" destOrd="0" presId="urn:microsoft.com/office/officeart/2005/8/layout/lProcess2"/>
    <dgm:cxn modelId="{163189A9-413C-45E7-8142-C301CDF5C31F}" type="presOf" srcId="{6605CB4E-2F7D-4F99-A341-6F3A328D4B3E}" destId="{597E1C71-1722-41A0-BF32-88A92C5A8E27}" srcOrd="1" destOrd="0" presId="urn:microsoft.com/office/officeart/2005/8/layout/lProcess2"/>
    <dgm:cxn modelId="{6DDD4FAB-2144-4A53-A56A-4B8F335B1E31}" type="presOf" srcId="{26CF55C3-F493-41C8-B3D3-A7F745D1C76B}" destId="{5ACA774E-7EB1-4581-97FF-54853A3AA042}" srcOrd="1" destOrd="0" presId="urn:microsoft.com/office/officeart/2005/8/layout/lProcess2"/>
    <dgm:cxn modelId="{9E2EE2C1-1B5E-468E-B6BF-BFBF46B7A391}" type="presOf" srcId="{43B11D99-6585-4795-85E7-ECE7ACC15357}" destId="{D93E1BC0-FA59-434D-9D8F-4294EB201CBA}" srcOrd="0" destOrd="0" presId="urn:microsoft.com/office/officeart/2005/8/layout/lProcess2"/>
    <dgm:cxn modelId="{6C1E5AD7-5085-49B1-BA45-7DBF5037CCE6}" type="presOf" srcId="{6605CB4E-2F7D-4F99-A341-6F3A328D4B3E}" destId="{34749C43-3BF2-4059-8250-420EDBCFCD9F}" srcOrd="0" destOrd="0" presId="urn:microsoft.com/office/officeart/2005/8/layout/lProcess2"/>
    <dgm:cxn modelId="{A72A9F97-7CE1-4A08-8A65-E5D7E683D26A}" type="presParOf" srcId="{D93E1BC0-FA59-434D-9D8F-4294EB201CBA}" destId="{A7290422-E8CC-47E6-AE9B-F606BFC54A15}" srcOrd="0" destOrd="0" presId="urn:microsoft.com/office/officeart/2005/8/layout/lProcess2"/>
    <dgm:cxn modelId="{338F18DD-8536-41A3-B34D-6D8503D4D9D1}" type="presParOf" srcId="{A7290422-E8CC-47E6-AE9B-F606BFC54A15}" destId="{CFC08664-0E18-4098-9D02-ED2CE4C669BD}" srcOrd="0" destOrd="0" presId="urn:microsoft.com/office/officeart/2005/8/layout/lProcess2"/>
    <dgm:cxn modelId="{2876C45C-4812-4E29-A119-8B87DD894A5B}" type="presParOf" srcId="{A7290422-E8CC-47E6-AE9B-F606BFC54A15}" destId="{5ACA774E-7EB1-4581-97FF-54853A3AA042}" srcOrd="1" destOrd="0" presId="urn:microsoft.com/office/officeart/2005/8/layout/lProcess2"/>
    <dgm:cxn modelId="{0FE94A2E-E1C8-4119-BA7F-34D7058671A4}" type="presParOf" srcId="{A7290422-E8CC-47E6-AE9B-F606BFC54A15}" destId="{0D47C358-B3A7-4A90-A28D-401E1F6AF3B5}" srcOrd="2" destOrd="0" presId="urn:microsoft.com/office/officeart/2005/8/layout/lProcess2"/>
    <dgm:cxn modelId="{E9460973-BF58-4766-B17B-B2EDC368DF46}" type="presParOf" srcId="{0D47C358-B3A7-4A90-A28D-401E1F6AF3B5}" destId="{DE57EC6D-0DEF-4639-9A3E-F0AE5CC57CA2}" srcOrd="0" destOrd="0" presId="urn:microsoft.com/office/officeart/2005/8/layout/lProcess2"/>
    <dgm:cxn modelId="{FD1D424E-B15B-4FE7-8B77-F26ACB251EC4}" type="presParOf" srcId="{D93E1BC0-FA59-434D-9D8F-4294EB201CBA}" destId="{32C82D03-50CB-4BE6-BB17-B4F0DD96EFF2}" srcOrd="1" destOrd="0" presId="urn:microsoft.com/office/officeart/2005/8/layout/lProcess2"/>
    <dgm:cxn modelId="{9189674F-0800-47C2-A299-3F8372EA9A71}" type="presParOf" srcId="{D93E1BC0-FA59-434D-9D8F-4294EB201CBA}" destId="{4272E1E9-0395-4597-9927-318DD61204FF}" srcOrd="2" destOrd="0" presId="urn:microsoft.com/office/officeart/2005/8/layout/lProcess2"/>
    <dgm:cxn modelId="{BDC80E1C-7B1D-40CC-8E43-A829C1E4FD02}" type="presParOf" srcId="{4272E1E9-0395-4597-9927-318DD61204FF}" destId="{6E1BB7EE-C452-4A0D-B606-5B3107A8729B}" srcOrd="0" destOrd="0" presId="urn:microsoft.com/office/officeart/2005/8/layout/lProcess2"/>
    <dgm:cxn modelId="{D2CF3BB5-27B8-477B-AD07-0232A5469B4D}" type="presParOf" srcId="{4272E1E9-0395-4597-9927-318DD61204FF}" destId="{176405C6-7B86-42F7-8152-41817BD6DEEF}" srcOrd="1" destOrd="0" presId="urn:microsoft.com/office/officeart/2005/8/layout/lProcess2"/>
    <dgm:cxn modelId="{F482648A-FB47-46B6-8222-9707A9397630}" type="presParOf" srcId="{4272E1E9-0395-4597-9927-318DD61204FF}" destId="{0A5B18AB-D48A-4B47-B5FB-5A9FB6F96C0A}" srcOrd="2" destOrd="0" presId="urn:microsoft.com/office/officeart/2005/8/layout/lProcess2"/>
    <dgm:cxn modelId="{E790206D-3B08-4818-8F90-E2D947EB8756}" type="presParOf" srcId="{0A5B18AB-D48A-4B47-B5FB-5A9FB6F96C0A}" destId="{044DB20F-0CF6-4D8C-A290-F3C2EF1278C9}" srcOrd="0" destOrd="0" presId="urn:microsoft.com/office/officeart/2005/8/layout/lProcess2"/>
    <dgm:cxn modelId="{332A1346-93A2-4D86-B5EB-BF02DCE1A101}" type="presParOf" srcId="{D93E1BC0-FA59-434D-9D8F-4294EB201CBA}" destId="{820D181F-1BEE-47F7-A8C2-68286DA6064D}" srcOrd="3" destOrd="0" presId="urn:microsoft.com/office/officeart/2005/8/layout/lProcess2"/>
    <dgm:cxn modelId="{A1432B9B-ED5C-40E4-A2A7-F0E81E0D9D05}" type="presParOf" srcId="{D93E1BC0-FA59-434D-9D8F-4294EB201CBA}" destId="{08865775-829F-4A36-A4BD-4351D169570A}" srcOrd="4" destOrd="0" presId="urn:microsoft.com/office/officeart/2005/8/layout/lProcess2"/>
    <dgm:cxn modelId="{F510EBD2-D9C8-4DFB-BEF2-38E11240FDF5}" type="presParOf" srcId="{08865775-829F-4A36-A4BD-4351D169570A}" destId="{34749C43-3BF2-4059-8250-420EDBCFCD9F}" srcOrd="0" destOrd="0" presId="urn:microsoft.com/office/officeart/2005/8/layout/lProcess2"/>
    <dgm:cxn modelId="{1E40A952-D162-4E42-AB2E-0F5F8EBFC776}" type="presParOf" srcId="{08865775-829F-4A36-A4BD-4351D169570A}" destId="{597E1C71-1722-41A0-BF32-88A92C5A8E27}" srcOrd="1" destOrd="0" presId="urn:microsoft.com/office/officeart/2005/8/layout/lProcess2"/>
    <dgm:cxn modelId="{4F122C62-7C34-480E-BD7D-224CF09FCBD1}" type="presParOf" srcId="{08865775-829F-4A36-A4BD-4351D169570A}" destId="{45121F18-45A8-4CD5-B139-A3FDA0542159}" srcOrd="2" destOrd="0" presId="urn:microsoft.com/office/officeart/2005/8/layout/lProcess2"/>
    <dgm:cxn modelId="{9105F42A-2498-4A4A-8B4F-BB5550A3F54D}" type="presParOf" srcId="{45121F18-45A8-4CD5-B139-A3FDA0542159}" destId="{E19079AF-7182-4951-AB51-920E8AE69823}"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2BBD80-5155-4715-9BA1-01C260B3B1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83D2A5E-C4EA-4325-8AB3-254D72DD2EFD}">
      <dgm:prSet phldrT="[Text]" custT="1"/>
      <dgm:spPr>
        <a:solidFill>
          <a:srgbClr val="C9DAB3"/>
        </a:solidFill>
        <a:ln w="12700" cap="flat" cmpd="sng" algn="ctr">
          <a:solidFill>
            <a:srgbClr val="FFFFFF">
              <a:hueOff val="0"/>
              <a:satOff val="0"/>
              <a:lumOff val="0"/>
              <a:alphaOff val="0"/>
            </a:srgbClr>
          </a:solidFill>
          <a:prstDash val="solid"/>
          <a:miter lim="800000"/>
        </a:ln>
        <a:effectLst>
          <a:outerShdw blurRad="50800" dist="38100" dir="2700000" algn="tl" rotWithShape="0">
            <a:prstClr val="black">
              <a:alpha val="40000"/>
            </a:prstClr>
          </a:outerShdw>
        </a:effectLst>
      </dgm:spPr>
      <dgm:t>
        <a:bodyPr spcFirstLastPara="0" vert="horz" wrap="square" lIns="118110" tIns="118110" rIns="118110" bIns="118110" numCol="1" spcCol="1270" anchor="ctr" anchorCtr="0"/>
        <a:lstStyle/>
        <a:p>
          <a:pPr marL="0" lvl="0" indent="0" algn="l" defTabSz="1377950">
            <a:lnSpc>
              <a:spcPct val="90000"/>
            </a:lnSpc>
            <a:spcBef>
              <a:spcPct val="0"/>
            </a:spcBef>
            <a:spcAft>
              <a:spcPct val="35000"/>
            </a:spcAft>
            <a:buNone/>
          </a:pPr>
          <a:endParaRPr lang="en-US" sz="3100" kern="1200" dirty="0">
            <a:solidFill>
              <a:srgbClr val="000000"/>
            </a:solidFill>
            <a:latin typeface="Arial" panose="020B0604020202020204"/>
            <a:ea typeface="+mn-ea"/>
            <a:cs typeface="+mn-cs"/>
          </a:endParaRPr>
        </a:p>
      </dgm:t>
    </dgm:pt>
    <dgm:pt modelId="{12215B21-ABF9-4015-8980-9CC41D44B432}" type="parTrans" cxnId="{0A9318DE-CB45-487B-8A0C-CC7D777498F8}">
      <dgm:prSet/>
      <dgm:spPr/>
      <dgm:t>
        <a:bodyPr/>
        <a:lstStyle/>
        <a:p>
          <a:endParaRPr lang="en-US"/>
        </a:p>
      </dgm:t>
    </dgm:pt>
    <dgm:pt modelId="{6EFCB953-5D0F-4D57-AB96-5B7DD3F4DE94}" type="sibTrans" cxnId="{0A9318DE-CB45-487B-8A0C-CC7D777498F8}">
      <dgm:prSet/>
      <dgm:spPr/>
      <dgm:t>
        <a:bodyPr/>
        <a:lstStyle/>
        <a:p>
          <a:endParaRPr lang="en-US"/>
        </a:p>
      </dgm:t>
    </dgm:pt>
    <dgm:pt modelId="{EC39A813-7EDD-47D1-8A8E-AF0FB5458D92}">
      <dgm:prSet phldrT="[Text]"/>
      <dgm:spPr/>
      <dgm:t>
        <a:bodyPr/>
        <a:lstStyle/>
        <a:p>
          <a:endParaRPr lang="en-US" dirty="0"/>
        </a:p>
      </dgm:t>
    </dgm:pt>
    <dgm:pt modelId="{930ED35E-D32E-4B67-81F8-41B6F55980F1}" type="parTrans" cxnId="{B771F1E2-CBB9-4A65-8B63-35BE4AAF605E}">
      <dgm:prSet/>
      <dgm:spPr/>
      <dgm:t>
        <a:bodyPr/>
        <a:lstStyle/>
        <a:p>
          <a:endParaRPr lang="en-US"/>
        </a:p>
      </dgm:t>
    </dgm:pt>
    <dgm:pt modelId="{FD847C28-61BF-4EB5-863E-6D17C39A2212}" type="sibTrans" cxnId="{B771F1E2-CBB9-4A65-8B63-35BE4AAF605E}">
      <dgm:prSet/>
      <dgm:spPr/>
      <dgm:t>
        <a:bodyPr/>
        <a:lstStyle/>
        <a:p>
          <a:endParaRPr lang="en-US"/>
        </a:p>
      </dgm:t>
    </dgm:pt>
    <dgm:pt modelId="{C7F8ECC2-2FF5-462D-8324-19A7CB6DD92B}" type="pres">
      <dgm:prSet presAssocID="{AE2BBD80-5155-4715-9BA1-01C260B3B194}" presName="linear" presStyleCnt="0">
        <dgm:presLayoutVars>
          <dgm:animLvl val="lvl"/>
          <dgm:resizeHandles val="exact"/>
        </dgm:presLayoutVars>
      </dgm:prSet>
      <dgm:spPr/>
    </dgm:pt>
    <dgm:pt modelId="{E06090D3-B8C9-40B8-8BBF-C48178797F07}" type="pres">
      <dgm:prSet presAssocID="{383D2A5E-C4EA-4325-8AB3-254D72DD2EFD}" presName="parentText" presStyleLbl="node1" presStyleIdx="0" presStyleCnt="1" custScaleY="67999">
        <dgm:presLayoutVars>
          <dgm:chMax val="0"/>
          <dgm:bulletEnabled val="1"/>
        </dgm:presLayoutVars>
      </dgm:prSet>
      <dgm:spPr>
        <a:xfrm>
          <a:off x="0" y="11229"/>
          <a:ext cx="4425950" cy="992160"/>
        </a:xfrm>
        <a:prstGeom prst="roundRect">
          <a:avLst/>
        </a:prstGeom>
      </dgm:spPr>
    </dgm:pt>
    <dgm:pt modelId="{CFB4C6B3-0303-4937-AF89-565FDFB98786}" type="pres">
      <dgm:prSet presAssocID="{383D2A5E-C4EA-4325-8AB3-254D72DD2EFD}" presName="childText" presStyleLbl="revTx" presStyleIdx="0" presStyleCnt="1" custLinFactNeighborY="1060">
        <dgm:presLayoutVars>
          <dgm:bulletEnabled val="1"/>
        </dgm:presLayoutVars>
      </dgm:prSet>
      <dgm:spPr/>
    </dgm:pt>
  </dgm:ptLst>
  <dgm:cxnLst>
    <dgm:cxn modelId="{3B5E4A7D-02F6-4939-B881-A5B443248AB2}" type="presOf" srcId="{383D2A5E-C4EA-4325-8AB3-254D72DD2EFD}" destId="{E06090D3-B8C9-40B8-8BBF-C48178797F07}" srcOrd="0" destOrd="0" presId="urn:microsoft.com/office/officeart/2005/8/layout/vList2"/>
    <dgm:cxn modelId="{4C9D7CBA-C655-4FD2-94F9-C644C42AD639}" type="presOf" srcId="{AE2BBD80-5155-4715-9BA1-01C260B3B194}" destId="{C7F8ECC2-2FF5-462D-8324-19A7CB6DD92B}" srcOrd="0" destOrd="0" presId="urn:microsoft.com/office/officeart/2005/8/layout/vList2"/>
    <dgm:cxn modelId="{0A9318DE-CB45-487B-8A0C-CC7D777498F8}" srcId="{AE2BBD80-5155-4715-9BA1-01C260B3B194}" destId="{383D2A5E-C4EA-4325-8AB3-254D72DD2EFD}" srcOrd="0" destOrd="0" parTransId="{12215B21-ABF9-4015-8980-9CC41D44B432}" sibTransId="{6EFCB953-5D0F-4D57-AB96-5B7DD3F4DE94}"/>
    <dgm:cxn modelId="{B771F1E2-CBB9-4A65-8B63-35BE4AAF605E}" srcId="{383D2A5E-C4EA-4325-8AB3-254D72DD2EFD}" destId="{EC39A813-7EDD-47D1-8A8E-AF0FB5458D92}" srcOrd="0" destOrd="0" parTransId="{930ED35E-D32E-4B67-81F8-41B6F55980F1}" sibTransId="{FD847C28-61BF-4EB5-863E-6D17C39A2212}"/>
    <dgm:cxn modelId="{5FA3CFED-209C-4733-958E-0505DB1668A4}" type="presOf" srcId="{EC39A813-7EDD-47D1-8A8E-AF0FB5458D92}" destId="{CFB4C6B3-0303-4937-AF89-565FDFB98786}" srcOrd="0" destOrd="0" presId="urn:microsoft.com/office/officeart/2005/8/layout/vList2"/>
    <dgm:cxn modelId="{07165E92-C669-4AC3-B1C1-AC09EF30A9BF}" type="presParOf" srcId="{C7F8ECC2-2FF5-462D-8324-19A7CB6DD92B}" destId="{E06090D3-B8C9-40B8-8BBF-C48178797F07}" srcOrd="0" destOrd="0" presId="urn:microsoft.com/office/officeart/2005/8/layout/vList2"/>
    <dgm:cxn modelId="{B73BD4BE-E0B0-4123-89E5-0A29C75AEFDD}" type="presParOf" srcId="{C7F8ECC2-2FF5-462D-8324-19A7CB6DD92B}" destId="{CFB4C6B3-0303-4937-AF89-565FDFB9878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2BBD80-5155-4715-9BA1-01C260B3B1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83D2A5E-C4EA-4325-8AB3-254D72DD2EFD}">
      <dgm:prSet phldrT="[Text]" custT="1"/>
      <dgm:spPr>
        <a:solidFill>
          <a:srgbClr val="9FAFBB"/>
        </a:solidFill>
        <a:ln w="12700" cap="flat" cmpd="sng" algn="ctr">
          <a:solidFill>
            <a:srgbClr val="FFFFFF">
              <a:hueOff val="0"/>
              <a:satOff val="0"/>
              <a:lumOff val="0"/>
              <a:alphaOff val="0"/>
            </a:srgbClr>
          </a:solidFill>
          <a:prstDash val="solid"/>
          <a:miter lim="800000"/>
        </a:ln>
        <a:effectLst>
          <a:outerShdw blurRad="50800" dist="38100" dir="2700000" algn="tl" rotWithShape="0">
            <a:prstClr val="black">
              <a:alpha val="40000"/>
            </a:prstClr>
          </a:outerShdw>
        </a:effectLst>
      </dgm:spPr>
      <dgm:t>
        <a:bodyPr spcFirstLastPara="0" vert="horz" wrap="square" lIns="118110" tIns="118110" rIns="118110" bIns="118110" numCol="1" spcCol="1270" anchor="ctr" anchorCtr="0"/>
        <a:lstStyle/>
        <a:p>
          <a:pPr marL="0" lvl="0" indent="0" algn="l" defTabSz="1377950">
            <a:lnSpc>
              <a:spcPct val="90000"/>
            </a:lnSpc>
            <a:spcBef>
              <a:spcPct val="0"/>
            </a:spcBef>
            <a:spcAft>
              <a:spcPct val="35000"/>
            </a:spcAft>
            <a:buNone/>
          </a:pPr>
          <a:endParaRPr lang="en-US" sz="3100" kern="1200" dirty="0">
            <a:solidFill>
              <a:srgbClr val="000000"/>
            </a:solidFill>
            <a:latin typeface="Arial" panose="020B0604020202020204"/>
            <a:ea typeface="+mn-ea"/>
            <a:cs typeface="+mn-cs"/>
          </a:endParaRPr>
        </a:p>
      </dgm:t>
    </dgm:pt>
    <dgm:pt modelId="{12215B21-ABF9-4015-8980-9CC41D44B432}" type="parTrans" cxnId="{0A9318DE-CB45-487B-8A0C-CC7D777498F8}">
      <dgm:prSet/>
      <dgm:spPr/>
      <dgm:t>
        <a:bodyPr/>
        <a:lstStyle/>
        <a:p>
          <a:endParaRPr lang="en-US"/>
        </a:p>
      </dgm:t>
    </dgm:pt>
    <dgm:pt modelId="{6EFCB953-5D0F-4D57-AB96-5B7DD3F4DE94}" type="sibTrans" cxnId="{0A9318DE-CB45-487B-8A0C-CC7D777498F8}">
      <dgm:prSet/>
      <dgm:spPr/>
      <dgm:t>
        <a:bodyPr/>
        <a:lstStyle/>
        <a:p>
          <a:endParaRPr lang="en-US"/>
        </a:p>
      </dgm:t>
    </dgm:pt>
    <dgm:pt modelId="{EC39A813-7EDD-47D1-8A8E-AF0FB5458D92}">
      <dgm:prSet phldrT="[Text]"/>
      <dgm:spPr/>
      <dgm:t>
        <a:bodyPr/>
        <a:lstStyle/>
        <a:p>
          <a:endParaRPr lang="en-US" dirty="0"/>
        </a:p>
      </dgm:t>
    </dgm:pt>
    <dgm:pt modelId="{930ED35E-D32E-4B67-81F8-41B6F55980F1}" type="parTrans" cxnId="{B771F1E2-CBB9-4A65-8B63-35BE4AAF605E}">
      <dgm:prSet/>
      <dgm:spPr/>
      <dgm:t>
        <a:bodyPr/>
        <a:lstStyle/>
        <a:p>
          <a:endParaRPr lang="en-US"/>
        </a:p>
      </dgm:t>
    </dgm:pt>
    <dgm:pt modelId="{FD847C28-61BF-4EB5-863E-6D17C39A2212}" type="sibTrans" cxnId="{B771F1E2-CBB9-4A65-8B63-35BE4AAF605E}">
      <dgm:prSet/>
      <dgm:spPr/>
      <dgm:t>
        <a:bodyPr/>
        <a:lstStyle/>
        <a:p>
          <a:endParaRPr lang="en-US"/>
        </a:p>
      </dgm:t>
    </dgm:pt>
    <dgm:pt modelId="{C7F8ECC2-2FF5-462D-8324-19A7CB6DD92B}" type="pres">
      <dgm:prSet presAssocID="{AE2BBD80-5155-4715-9BA1-01C260B3B194}" presName="linear" presStyleCnt="0">
        <dgm:presLayoutVars>
          <dgm:animLvl val="lvl"/>
          <dgm:resizeHandles val="exact"/>
        </dgm:presLayoutVars>
      </dgm:prSet>
      <dgm:spPr/>
    </dgm:pt>
    <dgm:pt modelId="{E06090D3-B8C9-40B8-8BBF-C48178797F07}" type="pres">
      <dgm:prSet presAssocID="{383D2A5E-C4EA-4325-8AB3-254D72DD2EFD}" presName="parentText" presStyleLbl="node1" presStyleIdx="0" presStyleCnt="1" custScaleY="70262" custLinFactX="9613" custLinFactNeighborX="100000" custLinFactNeighborY="-8796">
        <dgm:presLayoutVars>
          <dgm:chMax val="0"/>
          <dgm:bulletEnabled val="1"/>
        </dgm:presLayoutVars>
      </dgm:prSet>
      <dgm:spPr>
        <a:xfrm>
          <a:off x="0" y="0"/>
          <a:ext cx="4425950" cy="992160"/>
        </a:xfrm>
        <a:prstGeom prst="roundRect">
          <a:avLst/>
        </a:prstGeom>
      </dgm:spPr>
    </dgm:pt>
    <dgm:pt modelId="{CFB4C6B3-0303-4937-AF89-565FDFB98786}" type="pres">
      <dgm:prSet presAssocID="{383D2A5E-C4EA-4325-8AB3-254D72DD2EFD}" presName="childText" presStyleLbl="revTx" presStyleIdx="0" presStyleCnt="1" custLinFactNeighborY="1060">
        <dgm:presLayoutVars>
          <dgm:bulletEnabled val="1"/>
        </dgm:presLayoutVars>
      </dgm:prSet>
      <dgm:spPr/>
    </dgm:pt>
  </dgm:ptLst>
  <dgm:cxnLst>
    <dgm:cxn modelId="{3B5E4A7D-02F6-4939-B881-A5B443248AB2}" type="presOf" srcId="{383D2A5E-C4EA-4325-8AB3-254D72DD2EFD}" destId="{E06090D3-B8C9-40B8-8BBF-C48178797F07}" srcOrd="0" destOrd="0" presId="urn:microsoft.com/office/officeart/2005/8/layout/vList2"/>
    <dgm:cxn modelId="{4C9D7CBA-C655-4FD2-94F9-C644C42AD639}" type="presOf" srcId="{AE2BBD80-5155-4715-9BA1-01C260B3B194}" destId="{C7F8ECC2-2FF5-462D-8324-19A7CB6DD92B}" srcOrd="0" destOrd="0" presId="urn:microsoft.com/office/officeart/2005/8/layout/vList2"/>
    <dgm:cxn modelId="{0A9318DE-CB45-487B-8A0C-CC7D777498F8}" srcId="{AE2BBD80-5155-4715-9BA1-01C260B3B194}" destId="{383D2A5E-C4EA-4325-8AB3-254D72DD2EFD}" srcOrd="0" destOrd="0" parTransId="{12215B21-ABF9-4015-8980-9CC41D44B432}" sibTransId="{6EFCB953-5D0F-4D57-AB96-5B7DD3F4DE94}"/>
    <dgm:cxn modelId="{B771F1E2-CBB9-4A65-8B63-35BE4AAF605E}" srcId="{383D2A5E-C4EA-4325-8AB3-254D72DD2EFD}" destId="{EC39A813-7EDD-47D1-8A8E-AF0FB5458D92}" srcOrd="0" destOrd="0" parTransId="{930ED35E-D32E-4B67-81F8-41B6F55980F1}" sibTransId="{FD847C28-61BF-4EB5-863E-6D17C39A2212}"/>
    <dgm:cxn modelId="{5FA3CFED-209C-4733-958E-0505DB1668A4}" type="presOf" srcId="{EC39A813-7EDD-47D1-8A8E-AF0FB5458D92}" destId="{CFB4C6B3-0303-4937-AF89-565FDFB98786}" srcOrd="0" destOrd="0" presId="urn:microsoft.com/office/officeart/2005/8/layout/vList2"/>
    <dgm:cxn modelId="{07165E92-C669-4AC3-B1C1-AC09EF30A9BF}" type="presParOf" srcId="{C7F8ECC2-2FF5-462D-8324-19A7CB6DD92B}" destId="{E06090D3-B8C9-40B8-8BBF-C48178797F07}" srcOrd="0" destOrd="0" presId="urn:microsoft.com/office/officeart/2005/8/layout/vList2"/>
    <dgm:cxn modelId="{B73BD4BE-E0B0-4123-89E5-0A29C75AEFDD}" type="presParOf" srcId="{C7F8ECC2-2FF5-462D-8324-19A7CB6DD92B}" destId="{CFB4C6B3-0303-4937-AF89-565FDFB98786}"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79CDD8-DCFF-45E3-B257-6589295EA1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EDF0C6-123F-45CD-8A06-DFC2D0269F38}">
      <dgm:prSet/>
      <dgm:spPr>
        <a:solidFill>
          <a:srgbClr val="9FAFBB"/>
        </a:solidFill>
        <a:effectLst>
          <a:outerShdw blurRad="50800" dist="38100" dir="2700000" algn="tl" rotWithShape="0">
            <a:prstClr val="black">
              <a:alpha val="40000"/>
            </a:prstClr>
          </a:outerShdw>
        </a:effectLst>
      </dgm:spPr>
      <dgm:t>
        <a:bodyPr/>
        <a:lstStyle/>
        <a:p>
          <a:pPr rtl="0"/>
          <a:endParaRPr lang="en-US" dirty="0"/>
        </a:p>
      </dgm:t>
    </dgm:pt>
    <dgm:pt modelId="{31DDA14B-4811-45E7-8893-2F06BCC88E97}" type="parTrans" cxnId="{B3F17689-82BA-438B-92BF-B8E744E63C53}">
      <dgm:prSet/>
      <dgm:spPr/>
      <dgm:t>
        <a:bodyPr/>
        <a:lstStyle/>
        <a:p>
          <a:endParaRPr lang="en-US"/>
        </a:p>
      </dgm:t>
    </dgm:pt>
    <dgm:pt modelId="{16217268-A064-482A-B188-A72990E389C0}" type="sibTrans" cxnId="{B3F17689-82BA-438B-92BF-B8E744E63C53}">
      <dgm:prSet/>
      <dgm:spPr/>
      <dgm:t>
        <a:bodyPr/>
        <a:lstStyle/>
        <a:p>
          <a:endParaRPr lang="en-US"/>
        </a:p>
      </dgm:t>
    </dgm:pt>
    <dgm:pt modelId="{CF5B8FD3-04CB-435A-8F5D-78C761216257}">
      <dgm:prSet custT="1"/>
      <dgm:spPr/>
      <dgm:t>
        <a:bodyPr/>
        <a:lstStyle/>
        <a:p>
          <a:pPr rtl="0"/>
          <a:endParaRPr lang="en-US" sz="1200" dirty="0"/>
        </a:p>
      </dgm:t>
    </dgm:pt>
    <dgm:pt modelId="{C1F04F06-0027-427F-9C59-782EAABDEB91}" type="parTrans" cxnId="{AC4ADAC8-CF38-4BFE-94B6-5146B0D5F446}">
      <dgm:prSet/>
      <dgm:spPr/>
      <dgm:t>
        <a:bodyPr/>
        <a:lstStyle/>
        <a:p>
          <a:endParaRPr lang="en-US"/>
        </a:p>
      </dgm:t>
    </dgm:pt>
    <dgm:pt modelId="{34CA778D-3395-4AD4-9B31-64346A7476E9}" type="sibTrans" cxnId="{AC4ADAC8-CF38-4BFE-94B6-5146B0D5F446}">
      <dgm:prSet/>
      <dgm:spPr/>
      <dgm:t>
        <a:bodyPr/>
        <a:lstStyle/>
        <a:p>
          <a:endParaRPr lang="en-US"/>
        </a:p>
      </dgm:t>
    </dgm:pt>
    <dgm:pt modelId="{C6B13319-2C35-4190-8262-8D4164D816E7}" type="pres">
      <dgm:prSet presAssocID="{8479CDD8-DCFF-45E3-B257-6589295EA1A0}" presName="linear" presStyleCnt="0">
        <dgm:presLayoutVars>
          <dgm:animLvl val="lvl"/>
          <dgm:resizeHandles val="exact"/>
        </dgm:presLayoutVars>
      </dgm:prSet>
      <dgm:spPr/>
    </dgm:pt>
    <dgm:pt modelId="{A9084EDC-1B5D-49E1-9F07-105C619F53C9}" type="pres">
      <dgm:prSet presAssocID="{E4EDF0C6-123F-45CD-8A06-DFC2D0269F38}" presName="parentText" presStyleLbl="node1" presStyleIdx="0" presStyleCnt="1" custScaleY="50513" custLinFactY="-19063" custLinFactNeighborY="-100000">
        <dgm:presLayoutVars>
          <dgm:chMax val="0"/>
          <dgm:bulletEnabled val="1"/>
        </dgm:presLayoutVars>
      </dgm:prSet>
      <dgm:spPr/>
    </dgm:pt>
    <dgm:pt modelId="{A564B689-DADF-49BE-A54D-BE232218D3D6}" type="pres">
      <dgm:prSet presAssocID="{E4EDF0C6-123F-45CD-8A06-DFC2D0269F38}" presName="childText" presStyleLbl="revTx" presStyleIdx="0" presStyleCnt="1" custScaleY="109507" custLinFactY="2915" custLinFactNeighborY="100000">
        <dgm:presLayoutVars>
          <dgm:bulletEnabled val="1"/>
        </dgm:presLayoutVars>
      </dgm:prSet>
      <dgm:spPr/>
    </dgm:pt>
  </dgm:ptLst>
  <dgm:cxnLst>
    <dgm:cxn modelId="{EDE5990A-DB00-4537-B522-01203A7FA291}" type="presOf" srcId="{8479CDD8-DCFF-45E3-B257-6589295EA1A0}" destId="{C6B13319-2C35-4190-8262-8D4164D816E7}" srcOrd="0" destOrd="0" presId="urn:microsoft.com/office/officeart/2005/8/layout/vList2"/>
    <dgm:cxn modelId="{B3F17689-82BA-438B-92BF-B8E744E63C53}" srcId="{8479CDD8-DCFF-45E3-B257-6589295EA1A0}" destId="{E4EDF0C6-123F-45CD-8A06-DFC2D0269F38}" srcOrd="0" destOrd="0" parTransId="{31DDA14B-4811-45E7-8893-2F06BCC88E97}" sibTransId="{16217268-A064-482A-B188-A72990E389C0}"/>
    <dgm:cxn modelId="{0185FCA7-E951-413D-8CFA-67BE4D1ABA6A}" type="presOf" srcId="{E4EDF0C6-123F-45CD-8A06-DFC2D0269F38}" destId="{A9084EDC-1B5D-49E1-9F07-105C619F53C9}" srcOrd="0" destOrd="0" presId="urn:microsoft.com/office/officeart/2005/8/layout/vList2"/>
    <dgm:cxn modelId="{BAD101C6-EC2B-4ECE-AD1D-0571484351E5}" type="presOf" srcId="{CF5B8FD3-04CB-435A-8F5D-78C761216257}" destId="{A564B689-DADF-49BE-A54D-BE232218D3D6}" srcOrd="0" destOrd="0" presId="urn:microsoft.com/office/officeart/2005/8/layout/vList2"/>
    <dgm:cxn modelId="{AC4ADAC8-CF38-4BFE-94B6-5146B0D5F446}" srcId="{E4EDF0C6-123F-45CD-8A06-DFC2D0269F38}" destId="{CF5B8FD3-04CB-435A-8F5D-78C761216257}" srcOrd="0" destOrd="0" parTransId="{C1F04F06-0027-427F-9C59-782EAABDEB91}" sibTransId="{34CA778D-3395-4AD4-9B31-64346A7476E9}"/>
    <dgm:cxn modelId="{32F22E11-1402-4F55-92CE-2700F07E0FAF}" type="presParOf" srcId="{C6B13319-2C35-4190-8262-8D4164D816E7}" destId="{A9084EDC-1B5D-49E1-9F07-105C619F53C9}" srcOrd="0" destOrd="0" presId="urn:microsoft.com/office/officeart/2005/8/layout/vList2"/>
    <dgm:cxn modelId="{6C6CACC3-A121-44BC-B2C1-05CD8F539632}" type="presParOf" srcId="{C6B13319-2C35-4190-8262-8D4164D816E7}" destId="{A564B689-DADF-49BE-A54D-BE232218D3D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090D3-B8C9-40B8-8BBF-C48178797F07}">
      <dsp:nvSpPr>
        <dsp:cNvPr id="0" name=""/>
        <dsp:cNvSpPr/>
      </dsp:nvSpPr>
      <dsp:spPr>
        <a:xfrm>
          <a:off x="0" y="59993"/>
          <a:ext cx="4425950" cy="1804368"/>
        </a:xfrm>
        <a:prstGeom prst="roundRect">
          <a:avLst/>
        </a:prstGeom>
        <a:solidFill>
          <a:srgbClr val="9FAFBB"/>
        </a:solidFill>
        <a:ln w="12700" cap="flat" cmpd="sng" algn="ctr">
          <a:solidFill>
            <a:srgbClr val="FFFFFF">
              <a:hueOff val="0"/>
              <a:satOff val="0"/>
              <a:lumOff val="0"/>
              <a:alphaOff val="0"/>
            </a:srgb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endParaRPr lang="en-US" sz="3100" kern="1200" dirty="0">
            <a:solidFill>
              <a:srgbClr val="000000"/>
            </a:solidFill>
            <a:latin typeface="Arial" panose="020B0604020202020204"/>
            <a:ea typeface="+mn-ea"/>
            <a:cs typeface="+mn-cs"/>
          </a:endParaRPr>
        </a:p>
      </dsp:txBody>
      <dsp:txXfrm>
        <a:off x="88082" y="148075"/>
        <a:ext cx="4249786" cy="1628204"/>
      </dsp:txXfrm>
    </dsp:sp>
    <dsp:sp modelId="{CFB4C6B3-0303-4937-AF89-565FDFB98786}">
      <dsp:nvSpPr>
        <dsp:cNvPr id="0" name=""/>
        <dsp:cNvSpPr/>
      </dsp:nvSpPr>
      <dsp:spPr>
        <a:xfrm>
          <a:off x="0" y="1877260"/>
          <a:ext cx="442595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524"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en-US" sz="5100" kern="1200" dirty="0"/>
        </a:p>
      </dsp:txBody>
      <dsp:txXfrm>
        <a:off x="0" y="1877260"/>
        <a:ext cx="4425950" cy="10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090D3-B8C9-40B8-8BBF-C48178797F07}">
      <dsp:nvSpPr>
        <dsp:cNvPr id="0" name=""/>
        <dsp:cNvSpPr/>
      </dsp:nvSpPr>
      <dsp:spPr>
        <a:xfrm>
          <a:off x="0" y="0"/>
          <a:ext cx="4425950" cy="1888534"/>
        </a:xfrm>
        <a:prstGeom prst="roundRect">
          <a:avLst/>
        </a:prstGeom>
        <a:solidFill>
          <a:srgbClr val="FEE3A1"/>
        </a:solidFill>
        <a:ln w="12700" cap="flat" cmpd="sng" algn="ctr">
          <a:solidFill>
            <a:srgbClr val="FFFFFF">
              <a:hueOff val="0"/>
              <a:satOff val="0"/>
              <a:lumOff val="0"/>
              <a:alphaOff val="0"/>
            </a:srgb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endParaRPr lang="en-US" sz="3100" kern="1200" dirty="0">
            <a:solidFill>
              <a:srgbClr val="000000"/>
            </a:solidFill>
            <a:latin typeface="Arial" panose="020B0604020202020204"/>
            <a:ea typeface="+mn-ea"/>
            <a:cs typeface="+mn-cs"/>
          </a:endParaRPr>
        </a:p>
      </dsp:txBody>
      <dsp:txXfrm>
        <a:off x="92191" y="92191"/>
        <a:ext cx="4241568" cy="1704152"/>
      </dsp:txXfrm>
    </dsp:sp>
    <dsp:sp modelId="{CFB4C6B3-0303-4937-AF89-565FDFB98786}">
      <dsp:nvSpPr>
        <dsp:cNvPr id="0" name=""/>
        <dsp:cNvSpPr/>
      </dsp:nvSpPr>
      <dsp:spPr>
        <a:xfrm>
          <a:off x="0" y="1916751"/>
          <a:ext cx="442595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524"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en-US" sz="5100" kern="1200" dirty="0"/>
        </a:p>
      </dsp:txBody>
      <dsp:txXfrm>
        <a:off x="0" y="1916751"/>
        <a:ext cx="4425950" cy="1076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08664-0E18-4098-9D02-ED2CE4C669BD}">
      <dsp:nvSpPr>
        <dsp:cNvPr id="0" name=""/>
        <dsp:cNvSpPr/>
      </dsp:nvSpPr>
      <dsp:spPr>
        <a:xfrm>
          <a:off x="0" y="0"/>
          <a:ext cx="3567224" cy="1266428"/>
        </a:xfrm>
        <a:prstGeom prst="roundRect">
          <a:avLst>
            <a:gd name="adj" fmla="val 10000"/>
          </a:avLst>
        </a:prstGeom>
        <a:solidFill>
          <a:srgbClr val="C9DAB3"/>
        </a:solidFill>
        <a:ln w="12700" cap="flat" cmpd="sng" algn="ctr">
          <a:solidFill>
            <a:srgbClr val="FFFFFF">
              <a:hueOff val="0"/>
              <a:satOff val="0"/>
              <a:lumOff val="0"/>
              <a:alphaOff val="0"/>
            </a:srgbClr>
          </a:solidFill>
          <a:prstDash val="solid"/>
          <a:miter lim="800000"/>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endParaRPr lang="en-US" sz="3100" kern="1200" dirty="0">
            <a:solidFill>
              <a:srgbClr val="000000"/>
            </a:solidFill>
            <a:latin typeface="Arial" panose="020B0604020202020204"/>
            <a:ea typeface="+mn-ea"/>
            <a:cs typeface="+mn-cs"/>
          </a:endParaRPr>
        </a:p>
      </dsp:txBody>
      <dsp:txXfrm>
        <a:off x="0" y="0"/>
        <a:ext cx="3567224" cy="379928"/>
      </dsp:txXfrm>
    </dsp:sp>
    <dsp:sp modelId="{6E1BB7EE-C452-4A0D-B606-5B3107A8729B}">
      <dsp:nvSpPr>
        <dsp:cNvPr id="0" name=""/>
        <dsp:cNvSpPr/>
      </dsp:nvSpPr>
      <dsp:spPr>
        <a:xfrm>
          <a:off x="3877268" y="0"/>
          <a:ext cx="3567224" cy="1266428"/>
        </a:xfrm>
        <a:prstGeom prst="roundRect">
          <a:avLst>
            <a:gd name="adj" fmla="val 10000"/>
          </a:avLst>
        </a:prstGeom>
        <a:solidFill>
          <a:srgbClr val="FEE3A1"/>
        </a:solidFill>
        <a:ln w="12700" cap="flat" cmpd="sng" algn="ctr">
          <a:solidFill>
            <a:srgbClr val="FFFFFF">
              <a:hueOff val="0"/>
              <a:satOff val="0"/>
              <a:lumOff val="0"/>
              <a:alphaOff val="0"/>
            </a:srgbClr>
          </a:solidFill>
          <a:prstDash val="solid"/>
          <a:miter lim="800000"/>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endParaRPr lang="en-US" sz="3100" kern="1200" dirty="0">
            <a:solidFill>
              <a:srgbClr val="000000"/>
            </a:solidFill>
            <a:latin typeface="Arial" panose="020B0604020202020204"/>
            <a:ea typeface="+mn-ea"/>
            <a:cs typeface="+mn-cs"/>
          </a:endParaRPr>
        </a:p>
      </dsp:txBody>
      <dsp:txXfrm>
        <a:off x="3877268" y="0"/>
        <a:ext cx="3567224" cy="379928"/>
      </dsp:txXfrm>
    </dsp:sp>
    <dsp:sp modelId="{34749C43-3BF2-4059-8250-420EDBCFCD9F}">
      <dsp:nvSpPr>
        <dsp:cNvPr id="0" name=""/>
        <dsp:cNvSpPr/>
      </dsp:nvSpPr>
      <dsp:spPr>
        <a:xfrm>
          <a:off x="7670903" y="0"/>
          <a:ext cx="3567224" cy="1266428"/>
        </a:xfrm>
        <a:prstGeom prst="roundRect">
          <a:avLst>
            <a:gd name="adj" fmla="val 10000"/>
          </a:avLst>
        </a:prstGeom>
        <a:solidFill>
          <a:srgbClr val="9FAFBB"/>
        </a:solidFill>
        <a:ln w="12700" cap="flat" cmpd="sng" algn="ctr">
          <a:solidFill>
            <a:srgbClr val="FFFFFF">
              <a:hueOff val="0"/>
              <a:satOff val="0"/>
              <a:lumOff val="0"/>
              <a:alphaOff val="0"/>
            </a:srgbClr>
          </a:solidFill>
          <a:prstDash val="solid"/>
          <a:miter lim="800000"/>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endParaRPr lang="en-US" sz="3100" kern="1200" dirty="0">
            <a:solidFill>
              <a:srgbClr val="000000"/>
            </a:solidFill>
            <a:latin typeface="Arial" panose="020B0604020202020204"/>
            <a:ea typeface="+mn-ea"/>
            <a:cs typeface="+mn-cs"/>
          </a:endParaRPr>
        </a:p>
      </dsp:txBody>
      <dsp:txXfrm>
        <a:off x="7670903" y="0"/>
        <a:ext cx="3567224" cy="3799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090D3-B8C9-40B8-8BBF-C48178797F07}">
      <dsp:nvSpPr>
        <dsp:cNvPr id="0" name=""/>
        <dsp:cNvSpPr/>
      </dsp:nvSpPr>
      <dsp:spPr>
        <a:xfrm>
          <a:off x="0" y="8888"/>
          <a:ext cx="5060950" cy="814682"/>
        </a:xfrm>
        <a:prstGeom prst="roundRect">
          <a:avLst/>
        </a:prstGeom>
        <a:solidFill>
          <a:srgbClr val="C9DAB3"/>
        </a:solidFill>
        <a:ln w="12700" cap="flat" cmpd="sng" algn="ctr">
          <a:solidFill>
            <a:srgbClr val="FFFFFF">
              <a:hueOff val="0"/>
              <a:satOff val="0"/>
              <a:lumOff val="0"/>
              <a:alphaOff val="0"/>
            </a:srgb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endParaRPr lang="en-US" sz="3100" kern="1200" dirty="0">
            <a:solidFill>
              <a:srgbClr val="000000"/>
            </a:solidFill>
            <a:latin typeface="Arial" panose="020B0604020202020204"/>
            <a:ea typeface="+mn-ea"/>
            <a:cs typeface="+mn-cs"/>
          </a:endParaRPr>
        </a:p>
      </dsp:txBody>
      <dsp:txXfrm>
        <a:off x="39769" y="48657"/>
        <a:ext cx="4981412" cy="735144"/>
      </dsp:txXfrm>
    </dsp:sp>
    <dsp:sp modelId="{CFB4C6B3-0303-4937-AF89-565FDFB98786}">
      <dsp:nvSpPr>
        <dsp:cNvPr id="0" name=""/>
        <dsp:cNvSpPr/>
      </dsp:nvSpPr>
      <dsp:spPr>
        <a:xfrm>
          <a:off x="0" y="832460"/>
          <a:ext cx="506095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685" tIns="81280" rIns="455168" bIns="81280" numCol="1" spcCol="1270" anchor="t" anchorCtr="0">
          <a:noAutofit/>
        </a:bodyPr>
        <a:lstStyle/>
        <a:p>
          <a:pPr marL="285750" lvl="1" indent="-285750" algn="l" defTabSz="2222500">
            <a:lnSpc>
              <a:spcPct val="90000"/>
            </a:lnSpc>
            <a:spcBef>
              <a:spcPct val="0"/>
            </a:spcBef>
            <a:spcAft>
              <a:spcPct val="20000"/>
            </a:spcAft>
            <a:buChar char="•"/>
          </a:pPr>
          <a:endParaRPr lang="en-US" sz="5000" kern="1200" dirty="0"/>
        </a:p>
      </dsp:txBody>
      <dsp:txXfrm>
        <a:off x="0" y="832460"/>
        <a:ext cx="5060950" cy="1059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090D3-B8C9-40B8-8BBF-C48178797F07}">
      <dsp:nvSpPr>
        <dsp:cNvPr id="0" name=""/>
        <dsp:cNvSpPr/>
      </dsp:nvSpPr>
      <dsp:spPr>
        <a:xfrm>
          <a:off x="0" y="0"/>
          <a:ext cx="5060950" cy="828641"/>
        </a:xfrm>
        <a:prstGeom prst="roundRect">
          <a:avLst/>
        </a:prstGeom>
        <a:solidFill>
          <a:srgbClr val="9FAFBB"/>
        </a:solidFill>
        <a:ln w="12700" cap="flat" cmpd="sng" algn="ctr">
          <a:solidFill>
            <a:srgbClr val="FFFFFF">
              <a:hueOff val="0"/>
              <a:satOff val="0"/>
              <a:lumOff val="0"/>
              <a:alphaOff val="0"/>
            </a:srgb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endParaRPr lang="en-US" sz="3100" kern="1200" dirty="0">
            <a:solidFill>
              <a:srgbClr val="000000"/>
            </a:solidFill>
            <a:latin typeface="Arial" panose="020B0604020202020204"/>
            <a:ea typeface="+mn-ea"/>
            <a:cs typeface="+mn-cs"/>
          </a:endParaRPr>
        </a:p>
      </dsp:txBody>
      <dsp:txXfrm>
        <a:off x="40451" y="40451"/>
        <a:ext cx="4980048" cy="747739"/>
      </dsp:txXfrm>
    </dsp:sp>
    <dsp:sp modelId="{CFB4C6B3-0303-4937-AF89-565FDFB98786}">
      <dsp:nvSpPr>
        <dsp:cNvPr id="0" name=""/>
        <dsp:cNvSpPr/>
      </dsp:nvSpPr>
      <dsp:spPr>
        <a:xfrm>
          <a:off x="0" y="849020"/>
          <a:ext cx="5060950"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685" tIns="80010" rIns="448056" bIns="80010" numCol="1" spcCol="1270" anchor="t" anchorCtr="0">
          <a:noAutofit/>
        </a:bodyPr>
        <a:lstStyle/>
        <a:p>
          <a:pPr marL="285750" lvl="1" indent="-285750" algn="l" defTabSz="2178050">
            <a:lnSpc>
              <a:spcPct val="90000"/>
            </a:lnSpc>
            <a:spcBef>
              <a:spcPct val="0"/>
            </a:spcBef>
            <a:spcAft>
              <a:spcPct val="20000"/>
            </a:spcAft>
            <a:buChar char="•"/>
          </a:pPr>
          <a:endParaRPr lang="en-US" sz="4900" kern="1200" dirty="0"/>
        </a:p>
      </dsp:txBody>
      <dsp:txXfrm>
        <a:off x="0" y="849020"/>
        <a:ext cx="5060950" cy="1043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84EDC-1B5D-49E1-9F07-105C619F53C9}">
      <dsp:nvSpPr>
        <dsp:cNvPr id="0" name=""/>
        <dsp:cNvSpPr/>
      </dsp:nvSpPr>
      <dsp:spPr>
        <a:xfrm>
          <a:off x="0" y="1"/>
          <a:ext cx="6529517" cy="614642"/>
        </a:xfrm>
        <a:prstGeom prst="roundRect">
          <a:avLst/>
        </a:prstGeom>
        <a:solidFill>
          <a:srgbClr val="9FAFBB"/>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rtl="0">
            <a:lnSpc>
              <a:spcPct val="90000"/>
            </a:lnSpc>
            <a:spcBef>
              <a:spcPct val="0"/>
            </a:spcBef>
            <a:spcAft>
              <a:spcPct val="35000"/>
            </a:spcAft>
            <a:buNone/>
          </a:pPr>
          <a:endParaRPr lang="en-US" sz="6500" kern="1200" dirty="0"/>
        </a:p>
      </dsp:txBody>
      <dsp:txXfrm>
        <a:off x="30004" y="30005"/>
        <a:ext cx="6469509" cy="554634"/>
      </dsp:txXfrm>
    </dsp:sp>
    <dsp:sp modelId="{A564B689-DADF-49BE-A54D-BE232218D3D6}">
      <dsp:nvSpPr>
        <dsp:cNvPr id="0" name=""/>
        <dsp:cNvSpPr/>
      </dsp:nvSpPr>
      <dsp:spPr>
        <a:xfrm>
          <a:off x="0" y="3171178"/>
          <a:ext cx="6529517" cy="1178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312" tIns="15240" rIns="85344" bIns="15240" numCol="1" spcCol="1270" anchor="t" anchorCtr="0">
          <a:noAutofit/>
        </a:bodyPr>
        <a:lstStyle/>
        <a:p>
          <a:pPr marL="114300" lvl="1" indent="-114300" algn="l" defTabSz="533400" rtl="0">
            <a:lnSpc>
              <a:spcPct val="90000"/>
            </a:lnSpc>
            <a:spcBef>
              <a:spcPct val="0"/>
            </a:spcBef>
            <a:spcAft>
              <a:spcPct val="20000"/>
            </a:spcAft>
            <a:buChar char="•"/>
          </a:pPr>
          <a:endParaRPr lang="en-US" sz="1200" kern="1200" dirty="0"/>
        </a:p>
      </dsp:txBody>
      <dsp:txXfrm>
        <a:off x="0" y="3171178"/>
        <a:ext cx="6529517" cy="11787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CA8451-6F14-4205-81E1-3C7F0C9F6E1A}" type="datetimeFigureOut">
              <a:rPr lang="en-US" smtClean="0"/>
              <a:t>7/1/2025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5C9E12-38F7-4A2D-9D87-6800F1159171}" type="slidenum">
              <a:rPr lang="en-US" smtClean="0"/>
              <a:t>‹#›</a:t>
            </a:fld>
            <a:endParaRPr lang="en-US"/>
          </a:p>
        </p:txBody>
      </p:sp>
    </p:spTree>
    <p:extLst>
      <p:ext uri="{BB962C8B-B14F-4D97-AF65-F5344CB8AC3E}">
        <p14:creationId xmlns:p14="http://schemas.microsoft.com/office/powerpoint/2010/main" val="1923016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8BB6B-ED36-4B50-A5C1-6054B9DD10F5}" type="datetimeFigureOut">
              <a:rPr lang="en-US" smtClean="0"/>
              <a:t>7/1/2025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4EC7D-5F0E-4606-BC11-C0829EA820FA}" type="slidenum">
              <a:rPr lang="en-US" smtClean="0"/>
              <a:t>‹#›</a:t>
            </a:fld>
            <a:endParaRPr lang="en-US" dirty="0"/>
          </a:p>
        </p:txBody>
      </p:sp>
    </p:spTree>
    <p:extLst>
      <p:ext uri="{BB962C8B-B14F-4D97-AF65-F5344CB8AC3E}">
        <p14:creationId xmlns:p14="http://schemas.microsoft.com/office/powerpoint/2010/main" val="426227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4EC7D-5F0E-4606-BC11-C0829EA820FA}" type="slidenum">
              <a:rPr lang="en-US" smtClean="0"/>
              <a:t>5</a:t>
            </a:fld>
            <a:endParaRPr lang="en-US" dirty="0"/>
          </a:p>
        </p:txBody>
      </p:sp>
    </p:spTree>
    <p:extLst>
      <p:ext uri="{BB962C8B-B14F-4D97-AF65-F5344CB8AC3E}">
        <p14:creationId xmlns:p14="http://schemas.microsoft.com/office/powerpoint/2010/main" val="331222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4EC7D-5F0E-4606-BC11-C0829EA820FA}" type="slidenum">
              <a:rPr lang="en-US" smtClean="0"/>
              <a:t>6</a:t>
            </a:fld>
            <a:endParaRPr lang="en-US" dirty="0"/>
          </a:p>
        </p:txBody>
      </p:sp>
    </p:spTree>
    <p:extLst>
      <p:ext uri="{BB962C8B-B14F-4D97-AF65-F5344CB8AC3E}">
        <p14:creationId xmlns:p14="http://schemas.microsoft.com/office/powerpoint/2010/main" val="2972072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4EC7D-5F0E-4606-BC11-C0829EA820FA}" type="slidenum">
              <a:rPr lang="en-US" smtClean="0"/>
              <a:t>19</a:t>
            </a:fld>
            <a:endParaRPr lang="en-US" dirty="0"/>
          </a:p>
        </p:txBody>
      </p:sp>
    </p:spTree>
    <p:extLst>
      <p:ext uri="{BB962C8B-B14F-4D97-AF65-F5344CB8AC3E}">
        <p14:creationId xmlns:p14="http://schemas.microsoft.com/office/powerpoint/2010/main" val="2292592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11.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BD5EC082-889F-3C46-B3EF-520E0082518D}"/>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2883159" y="1122363"/>
            <a:ext cx="8483779" cy="2387600"/>
          </a:xfrm>
          <a:prstGeom prst="rect">
            <a:avLst/>
          </a:prstGeom>
        </p:spPr>
        <p:txBody>
          <a:bodyPr anchor="b"/>
          <a:lstStyle>
            <a:lvl1pPr algn="l">
              <a:defRPr sz="4800" b="1" i="0">
                <a:solidFill>
                  <a:schemeClr val="accent1"/>
                </a:solidFill>
                <a:latin typeface="Arial Black" panose="020B0A04020102020204" pitchFamily="34" charset="0"/>
                <a:ea typeface="Roboto Black" panose="02000000000000000000" pitchFamily="2" charset="0"/>
              </a:defRPr>
            </a:lvl1pPr>
          </a:lstStyle>
          <a:p>
            <a:r>
              <a:rPr lang="en-US" dirty="0"/>
              <a:t>Click to add lesson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83159" y="3602038"/>
            <a:ext cx="8483779" cy="1655762"/>
          </a:xfrm>
          <a:prstGeom prst="rect">
            <a:avLst/>
          </a:prstGeom>
        </p:spPr>
        <p:txBody>
          <a:bodyPr/>
          <a:lstStyle>
            <a:lvl1pPr marL="0" indent="0" algn="l">
              <a:buNone/>
              <a:defRPr sz="3600" b="1" i="1">
                <a:solidFill>
                  <a:schemeClr val="accent1"/>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5" name="Content Placeholder 4"/>
          <p:cNvSpPr>
            <a:spLocks noGrp="1"/>
          </p:cNvSpPr>
          <p:nvPr>
            <p:ph sz="quarter" idx="10"/>
          </p:nvPr>
        </p:nvSpPr>
        <p:spPr>
          <a:xfrm>
            <a:off x="-3517900" y="1270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p:cNvSpPr>
            <a:spLocks noGrp="1"/>
          </p:cNvSpPr>
          <p:nvPr>
            <p:ph sz="quarter" idx="11"/>
          </p:nvPr>
        </p:nvSpPr>
        <p:spPr>
          <a:xfrm>
            <a:off x="-3365500" y="2794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4"/>
          <p:cNvSpPr>
            <a:spLocks noGrp="1"/>
          </p:cNvSpPr>
          <p:nvPr>
            <p:ph sz="quarter" idx="12"/>
          </p:nvPr>
        </p:nvSpPr>
        <p:spPr>
          <a:xfrm>
            <a:off x="-3213100" y="4318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p:cNvSpPr>
            <a:spLocks noGrp="1"/>
          </p:cNvSpPr>
          <p:nvPr>
            <p:ph sz="quarter" idx="13"/>
          </p:nvPr>
        </p:nvSpPr>
        <p:spPr>
          <a:xfrm>
            <a:off x="-3060700" y="5842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4"/>
          <p:cNvSpPr>
            <a:spLocks noGrp="1"/>
          </p:cNvSpPr>
          <p:nvPr>
            <p:ph sz="quarter" idx="14"/>
          </p:nvPr>
        </p:nvSpPr>
        <p:spPr>
          <a:xfrm>
            <a:off x="-2908300" y="7366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15"/>
          </p:nvPr>
        </p:nvSpPr>
        <p:spPr>
          <a:xfrm>
            <a:off x="-2755900" y="8890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4"/>
          <p:cNvSpPr>
            <a:spLocks noGrp="1"/>
          </p:cNvSpPr>
          <p:nvPr>
            <p:ph sz="quarter" idx="16"/>
          </p:nvPr>
        </p:nvSpPr>
        <p:spPr>
          <a:xfrm>
            <a:off x="-2603500" y="10414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7"/>
          </p:nvPr>
        </p:nvSpPr>
        <p:spPr>
          <a:xfrm>
            <a:off x="-2451100" y="11938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8"/>
          </p:nvPr>
        </p:nvSpPr>
        <p:spPr>
          <a:xfrm>
            <a:off x="-3105150" y="35496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4"/>
          <p:cNvSpPr>
            <a:spLocks noGrp="1"/>
          </p:cNvSpPr>
          <p:nvPr>
            <p:ph sz="quarter" idx="19"/>
          </p:nvPr>
        </p:nvSpPr>
        <p:spPr>
          <a:xfrm>
            <a:off x="-3060700" y="48768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4"/>
          <p:cNvSpPr>
            <a:spLocks noGrp="1"/>
          </p:cNvSpPr>
          <p:nvPr>
            <p:ph sz="quarter" idx="20"/>
          </p:nvPr>
        </p:nvSpPr>
        <p:spPr>
          <a:xfrm>
            <a:off x="-2908300" y="50292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p:cNvSpPr>
            <a:spLocks noGrp="1"/>
          </p:cNvSpPr>
          <p:nvPr>
            <p:ph sz="quarter" idx="21"/>
          </p:nvPr>
        </p:nvSpPr>
        <p:spPr>
          <a:xfrm>
            <a:off x="-3213100" y="38925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4"/>
          <p:cNvSpPr>
            <a:spLocks noGrp="1"/>
          </p:cNvSpPr>
          <p:nvPr>
            <p:ph sz="quarter" idx="22"/>
          </p:nvPr>
        </p:nvSpPr>
        <p:spPr>
          <a:xfrm>
            <a:off x="-3060700" y="40449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4"/>
          <p:cNvSpPr>
            <a:spLocks noGrp="1"/>
          </p:cNvSpPr>
          <p:nvPr>
            <p:ph sz="quarter" idx="23"/>
          </p:nvPr>
        </p:nvSpPr>
        <p:spPr>
          <a:xfrm>
            <a:off x="-2908300" y="41973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Content Placeholder 20"/>
          <p:cNvSpPr>
            <a:spLocks noGrp="1"/>
          </p:cNvSpPr>
          <p:nvPr>
            <p:ph sz="quarter" idx="24" hasCustomPrompt="1"/>
          </p:nvPr>
        </p:nvSpPr>
        <p:spPr>
          <a:xfrm>
            <a:off x="12509500" y="-593725"/>
            <a:ext cx="2565400" cy="377825"/>
          </a:xfrm>
          <a:prstGeom prst="rect">
            <a:avLst/>
          </a:prstGeom>
        </p:spPr>
        <p:txBody>
          <a:bodyPr/>
          <a:lstStyle>
            <a:lvl1pPr marL="0" indent="0">
              <a:buNone/>
              <a:defRPr/>
            </a:lvl1pPr>
          </a:lstStyle>
          <a:p>
            <a:pPr lvl="0"/>
            <a:r>
              <a:rPr lang="en-US" dirty="0"/>
              <a:t>Text</a:t>
            </a:r>
          </a:p>
        </p:txBody>
      </p:sp>
      <p:sp>
        <p:nvSpPr>
          <p:cNvPr id="33" name="Content Placeholder 20"/>
          <p:cNvSpPr>
            <a:spLocks noGrp="1"/>
          </p:cNvSpPr>
          <p:nvPr>
            <p:ph sz="quarter" idx="25" hasCustomPrompt="1"/>
          </p:nvPr>
        </p:nvSpPr>
        <p:spPr>
          <a:xfrm>
            <a:off x="12547600" y="-98425"/>
            <a:ext cx="2565400" cy="377825"/>
          </a:xfrm>
          <a:prstGeom prst="rect">
            <a:avLst/>
          </a:prstGeom>
        </p:spPr>
        <p:txBody>
          <a:bodyPr/>
          <a:lstStyle>
            <a:lvl1pPr marL="0" indent="0">
              <a:buNone/>
              <a:defRPr/>
            </a:lvl1pPr>
          </a:lstStyle>
          <a:p>
            <a:pPr lvl="0"/>
            <a:r>
              <a:rPr lang="en-US" dirty="0"/>
              <a:t>Text</a:t>
            </a:r>
          </a:p>
        </p:txBody>
      </p:sp>
      <p:sp>
        <p:nvSpPr>
          <p:cNvPr id="34" name="Content Placeholder 20"/>
          <p:cNvSpPr>
            <a:spLocks noGrp="1"/>
          </p:cNvSpPr>
          <p:nvPr>
            <p:ph sz="quarter" idx="26" hasCustomPrompt="1"/>
          </p:nvPr>
        </p:nvSpPr>
        <p:spPr>
          <a:xfrm>
            <a:off x="12547600" y="434975"/>
            <a:ext cx="2565400" cy="377825"/>
          </a:xfrm>
          <a:prstGeom prst="rect">
            <a:avLst/>
          </a:prstGeom>
        </p:spPr>
        <p:txBody>
          <a:bodyPr/>
          <a:lstStyle>
            <a:lvl1pPr marL="0" indent="0">
              <a:buNone/>
              <a:defRPr/>
            </a:lvl1pPr>
          </a:lstStyle>
          <a:p>
            <a:pPr lvl="0"/>
            <a:r>
              <a:rPr lang="en-US" dirty="0"/>
              <a:t>Text</a:t>
            </a:r>
          </a:p>
        </p:txBody>
      </p:sp>
      <p:sp>
        <p:nvSpPr>
          <p:cNvPr id="35" name="Content Placeholder 20"/>
          <p:cNvSpPr>
            <a:spLocks noGrp="1"/>
          </p:cNvSpPr>
          <p:nvPr>
            <p:ph sz="quarter" idx="27" hasCustomPrompt="1"/>
          </p:nvPr>
        </p:nvSpPr>
        <p:spPr>
          <a:xfrm>
            <a:off x="12547600" y="933450"/>
            <a:ext cx="2565400" cy="377825"/>
          </a:xfrm>
          <a:prstGeom prst="rect">
            <a:avLst/>
          </a:prstGeom>
        </p:spPr>
        <p:txBody>
          <a:bodyPr/>
          <a:lstStyle>
            <a:lvl1pPr marL="0" indent="0">
              <a:buNone/>
              <a:defRPr/>
            </a:lvl1pPr>
          </a:lstStyle>
          <a:p>
            <a:pPr lvl="0"/>
            <a:r>
              <a:rPr lang="en-US" dirty="0"/>
              <a:t>Text</a:t>
            </a:r>
          </a:p>
        </p:txBody>
      </p:sp>
      <p:sp>
        <p:nvSpPr>
          <p:cNvPr id="36" name="Content Placeholder 20"/>
          <p:cNvSpPr>
            <a:spLocks noGrp="1"/>
          </p:cNvSpPr>
          <p:nvPr>
            <p:ph sz="quarter" idx="28" hasCustomPrompt="1"/>
          </p:nvPr>
        </p:nvSpPr>
        <p:spPr>
          <a:xfrm>
            <a:off x="12547600" y="1460500"/>
            <a:ext cx="2565400" cy="377825"/>
          </a:xfrm>
          <a:prstGeom prst="rect">
            <a:avLst/>
          </a:prstGeom>
        </p:spPr>
        <p:txBody>
          <a:bodyPr/>
          <a:lstStyle>
            <a:lvl1pPr marL="0" indent="0">
              <a:buNone/>
              <a:defRPr/>
            </a:lvl1pPr>
          </a:lstStyle>
          <a:p>
            <a:pPr lvl="0"/>
            <a:r>
              <a:rPr lang="en-US" dirty="0"/>
              <a:t>Text</a:t>
            </a:r>
          </a:p>
        </p:txBody>
      </p:sp>
      <p:sp>
        <p:nvSpPr>
          <p:cNvPr id="37" name="Content Placeholder 20"/>
          <p:cNvSpPr>
            <a:spLocks noGrp="1"/>
          </p:cNvSpPr>
          <p:nvPr>
            <p:ph sz="quarter" idx="29" hasCustomPrompt="1"/>
          </p:nvPr>
        </p:nvSpPr>
        <p:spPr>
          <a:xfrm>
            <a:off x="12547600" y="1987550"/>
            <a:ext cx="2565400" cy="377825"/>
          </a:xfrm>
          <a:prstGeom prst="rect">
            <a:avLst/>
          </a:prstGeom>
        </p:spPr>
        <p:txBody>
          <a:bodyPr/>
          <a:lstStyle>
            <a:lvl1pPr marL="0" indent="0">
              <a:buNone/>
              <a:defRPr/>
            </a:lvl1pPr>
          </a:lstStyle>
          <a:p>
            <a:pPr lvl="0"/>
            <a:r>
              <a:rPr lang="en-US" dirty="0"/>
              <a:t>Text</a:t>
            </a:r>
          </a:p>
        </p:txBody>
      </p:sp>
      <p:sp>
        <p:nvSpPr>
          <p:cNvPr id="38" name="Content Placeholder 20"/>
          <p:cNvSpPr>
            <a:spLocks noGrp="1"/>
          </p:cNvSpPr>
          <p:nvPr>
            <p:ph sz="quarter" idx="30" hasCustomPrompt="1"/>
          </p:nvPr>
        </p:nvSpPr>
        <p:spPr>
          <a:xfrm>
            <a:off x="12547600" y="2514600"/>
            <a:ext cx="2565400" cy="377825"/>
          </a:xfrm>
          <a:prstGeom prst="rect">
            <a:avLst/>
          </a:prstGeom>
        </p:spPr>
        <p:txBody>
          <a:bodyPr/>
          <a:lstStyle>
            <a:lvl1pPr marL="0" indent="0">
              <a:buNone/>
              <a:defRPr/>
            </a:lvl1pPr>
          </a:lstStyle>
          <a:p>
            <a:pPr lvl="0"/>
            <a:r>
              <a:rPr lang="en-US" dirty="0"/>
              <a:t>Text</a:t>
            </a:r>
          </a:p>
        </p:txBody>
      </p:sp>
      <p:sp>
        <p:nvSpPr>
          <p:cNvPr id="39" name="Content Placeholder 20"/>
          <p:cNvSpPr>
            <a:spLocks noGrp="1"/>
          </p:cNvSpPr>
          <p:nvPr>
            <p:ph sz="quarter" idx="31" hasCustomPrompt="1"/>
          </p:nvPr>
        </p:nvSpPr>
        <p:spPr>
          <a:xfrm>
            <a:off x="12509500" y="3054350"/>
            <a:ext cx="2565400" cy="377825"/>
          </a:xfrm>
          <a:prstGeom prst="rect">
            <a:avLst/>
          </a:prstGeom>
        </p:spPr>
        <p:txBody>
          <a:bodyPr/>
          <a:lstStyle>
            <a:lvl1pPr marL="0" indent="0">
              <a:buNone/>
              <a:defRPr/>
            </a:lvl1pPr>
          </a:lstStyle>
          <a:p>
            <a:pPr lvl="0"/>
            <a:r>
              <a:rPr lang="en-US" dirty="0"/>
              <a:t>Text</a:t>
            </a:r>
          </a:p>
        </p:txBody>
      </p:sp>
      <p:sp>
        <p:nvSpPr>
          <p:cNvPr id="40" name="Content Placeholder 20"/>
          <p:cNvSpPr>
            <a:spLocks noGrp="1"/>
          </p:cNvSpPr>
          <p:nvPr>
            <p:ph sz="quarter" idx="32" hasCustomPrompt="1"/>
          </p:nvPr>
        </p:nvSpPr>
        <p:spPr>
          <a:xfrm>
            <a:off x="12547600" y="3549650"/>
            <a:ext cx="2565400" cy="377825"/>
          </a:xfrm>
          <a:prstGeom prst="rect">
            <a:avLst/>
          </a:prstGeom>
        </p:spPr>
        <p:txBody>
          <a:bodyPr/>
          <a:lstStyle>
            <a:lvl1pPr marL="0" indent="0">
              <a:buNone/>
              <a:defRPr/>
            </a:lvl1pPr>
          </a:lstStyle>
          <a:p>
            <a:pPr lvl="0"/>
            <a:r>
              <a:rPr lang="en-US" dirty="0"/>
              <a:t>Text</a:t>
            </a:r>
          </a:p>
        </p:txBody>
      </p:sp>
      <p:sp>
        <p:nvSpPr>
          <p:cNvPr id="41" name="Content Placeholder 20"/>
          <p:cNvSpPr>
            <a:spLocks noGrp="1"/>
          </p:cNvSpPr>
          <p:nvPr>
            <p:ph sz="quarter" idx="33" hasCustomPrompt="1"/>
          </p:nvPr>
        </p:nvSpPr>
        <p:spPr>
          <a:xfrm>
            <a:off x="12547600" y="4083050"/>
            <a:ext cx="2565400" cy="377825"/>
          </a:xfrm>
          <a:prstGeom prst="rect">
            <a:avLst/>
          </a:prstGeom>
        </p:spPr>
        <p:txBody>
          <a:bodyPr/>
          <a:lstStyle>
            <a:lvl1pPr marL="0" indent="0">
              <a:buNone/>
              <a:defRPr/>
            </a:lvl1pPr>
          </a:lstStyle>
          <a:p>
            <a:pPr lvl="0"/>
            <a:r>
              <a:rPr lang="en-US" dirty="0"/>
              <a:t>Text</a:t>
            </a:r>
          </a:p>
        </p:txBody>
      </p:sp>
      <p:sp>
        <p:nvSpPr>
          <p:cNvPr id="42" name="Content Placeholder 20"/>
          <p:cNvSpPr>
            <a:spLocks noGrp="1"/>
          </p:cNvSpPr>
          <p:nvPr>
            <p:ph sz="quarter" idx="34" hasCustomPrompt="1"/>
          </p:nvPr>
        </p:nvSpPr>
        <p:spPr>
          <a:xfrm>
            <a:off x="12547600" y="4581525"/>
            <a:ext cx="2565400" cy="377825"/>
          </a:xfrm>
          <a:prstGeom prst="rect">
            <a:avLst/>
          </a:prstGeom>
        </p:spPr>
        <p:txBody>
          <a:bodyPr/>
          <a:lstStyle>
            <a:lvl1pPr marL="0" indent="0">
              <a:buNone/>
              <a:defRPr/>
            </a:lvl1pPr>
          </a:lstStyle>
          <a:p>
            <a:pPr lvl="0"/>
            <a:r>
              <a:rPr lang="en-US" dirty="0"/>
              <a:t>Text</a:t>
            </a:r>
          </a:p>
        </p:txBody>
      </p:sp>
      <p:sp>
        <p:nvSpPr>
          <p:cNvPr id="43" name="Content Placeholder 20"/>
          <p:cNvSpPr>
            <a:spLocks noGrp="1"/>
          </p:cNvSpPr>
          <p:nvPr>
            <p:ph sz="quarter" idx="35" hasCustomPrompt="1"/>
          </p:nvPr>
        </p:nvSpPr>
        <p:spPr>
          <a:xfrm>
            <a:off x="12547600" y="5108575"/>
            <a:ext cx="2565400" cy="377825"/>
          </a:xfrm>
          <a:prstGeom prst="rect">
            <a:avLst/>
          </a:prstGeom>
        </p:spPr>
        <p:txBody>
          <a:bodyPr/>
          <a:lstStyle>
            <a:lvl1pPr marL="0" indent="0">
              <a:buNone/>
              <a:defRPr/>
            </a:lvl1pPr>
          </a:lstStyle>
          <a:p>
            <a:pPr lvl="0"/>
            <a:r>
              <a:rPr lang="en-US" dirty="0"/>
              <a:t>Text</a:t>
            </a:r>
          </a:p>
        </p:txBody>
      </p:sp>
      <p:sp>
        <p:nvSpPr>
          <p:cNvPr id="44" name="Content Placeholder 20"/>
          <p:cNvSpPr>
            <a:spLocks noGrp="1"/>
          </p:cNvSpPr>
          <p:nvPr>
            <p:ph sz="quarter" idx="36" hasCustomPrompt="1"/>
          </p:nvPr>
        </p:nvSpPr>
        <p:spPr>
          <a:xfrm>
            <a:off x="12547600" y="5635625"/>
            <a:ext cx="2565400" cy="377825"/>
          </a:xfrm>
          <a:prstGeom prst="rect">
            <a:avLst/>
          </a:prstGeom>
        </p:spPr>
        <p:txBody>
          <a:bodyPr/>
          <a:lstStyle>
            <a:lvl1pPr marL="0" indent="0">
              <a:buNone/>
              <a:defRPr/>
            </a:lvl1pPr>
          </a:lstStyle>
          <a:p>
            <a:pPr lvl="0"/>
            <a:r>
              <a:rPr lang="en-US" dirty="0"/>
              <a:t>Text</a:t>
            </a:r>
          </a:p>
        </p:txBody>
      </p:sp>
      <p:sp>
        <p:nvSpPr>
          <p:cNvPr id="45" name="Content Placeholder 20"/>
          <p:cNvSpPr>
            <a:spLocks noGrp="1"/>
          </p:cNvSpPr>
          <p:nvPr>
            <p:ph sz="quarter" idx="37" hasCustomPrompt="1"/>
          </p:nvPr>
        </p:nvSpPr>
        <p:spPr>
          <a:xfrm>
            <a:off x="12547600" y="6162675"/>
            <a:ext cx="2565400" cy="377825"/>
          </a:xfrm>
          <a:prstGeom prst="rect">
            <a:avLst/>
          </a:prstGeom>
        </p:spPr>
        <p:txBody>
          <a:bodyPr/>
          <a:lstStyle>
            <a:lvl1pPr marL="0" indent="0">
              <a:buNone/>
              <a:defRPr/>
            </a:lvl1pPr>
          </a:lstStyle>
          <a:p>
            <a:pPr lvl="0"/>
            <a:r>
              <a:rPr lang="en-US" dirty="0"/>
              <a:t>Text</a:t>
            </a:r>
          </a:p>
        </p:txBody>
      </p:sp>
      <p:sp>
        <p:nvSpPr>
          <p:cNvPr id="21" name="Rectangle 20">
            <a:extLst>
              <a:ext uri="{FF2B5EF4-FFF2-40B4-BE49-F238E27FC236}">
                <a16:creationId xmlns:a16="http://schemas.microsoft.com/office/drawing/2014/main" id="{EC85A8BA-E087-64CD-D00D-3E338FBEB420}"/>
              </a:ext>
            </a:extLst>
          </p:cNvPr>
          <p:cNvSpPr/>
          <p:nvPr userDrawn="1"/>
        </p:nvSpPr>
        <p:spPr>
          <a:xfrm>
            <a:off x="9124950" y="279400"/>
            <a:ext cx="2813488"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AI-generated content may be incorrect.">
            <a:extLst>
              <a:ext uri="{FF2B5EF4-FFF2-40B4-BE49-F238E27FC236}">
                <a16:creationId xmlns:a16="http://schemas.microsoft.com/office/drawing/2014/main" id="{4D947EEB-B144-9C5D-F6AC-D703D4BE0DAD}"/>
              </a:ext>
            </a:extLst>
          </p:cNvPr>
          <p:cNvPicPr>
            <a:picLocks noChangeAspect="1"/>
          </p:cNvPicPr>
          <p:nvPr userDrawn="1"/>
        </p:nvPicPr>
        <p:blipFill>
          <a:blip r:embed="rId4"/>
          <a:stretch>
            <a:fillRect/>
          </a:stretch>
        </p:blipFill>
        <p:spPr>
          <a:xfrm>
            <a:off x="7858125" y="424326"/>
            <a:ext cx="3921344" cy="731373"/>
          </a:xfrm>
          <a:prstGeom prst="rect">
            <a:avLst/>
          </a:prstGeom>
        </p:spPr>
      </p:pic>
    </p:spTree>
    <p:custDataLst>
      <p:tags r:id="rId1"/>
    </p:custDataLst>
    <p:extLst>
      <p:ext uri="{BB962C8B-B14F-4D97-AF65-F5344CB8AC3E}">
        <p14:creationId xmlns:p14="http://schemas.microsoft.com/office/powerpoint/2010/main" val="188467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2752832"/>
            <a:ext cx="9912096" cy="757130"/>
          </a:xfrm>
          <a:prstGeom prst="rect">
            <a:avLst/>
          </a:prstGeom>
          <a:effectLst>
            <a:outerShdw dist="114300" dir="10800000" algn="r" rotWithShape="0">
              <a:srgbClr val="FAB615"/>
            </a:outerShdw>
          </a:effectLst>
        </p:spPr>
        <p:txBody>
          <a:bodyPr anchor="b">
            <a:spAutoFit/>
          </a:bodyPr>
          <a:lstStyle>
            <a:lvl1pPr algn="l">
              <a:defRPr sz="4800" b="1" i="0">
                <a:solidFill>
                  <a:schemeClr val="accent1"/>
                </a:solidFill>
                <a:latin typeface="Arial Black" panose="020B0A04020102020204" pitchFamily="34" charset="0"/>
                <a:ea typeface="Roboto Black" panose="02000000000000000000" pitchFamily="2" charset="0"/>
                <a:cs typeface="Arial" panose="020B0604020202020204" pitchFamily="34" charset="0"/>
              </a:defRPr>
            </a:lvl1pPr>
          </a:lstStyle>
          <a:p>
            <a:r>
              <a:rPr lang="en-US" dirty="0"/>
              <a:t>Click to add subtopic title</a:t>
            </a:r>
          </a:p>
        </p:txBody>
      </p:sp>
      <p:sp useBgFill="1">
        <p:nvSpPr>
          <p:cNvPr id="3" name="Subtitle 2">
            <a:extLst>
              <a:ext uri="{FF2B5EF4-FFF2-40B4-BE49-F238E27FC236}">
                <a16:creationId xmlns:a16="http://schemas.microsoft.com/office/drawing/2014/main" id="{B1BA674E-9D86-234F-991A-49EFEAFC8043}"/>
              </a:ext>
            </a:extLst>
          </p:cNvPr>
          <p:cNvSpPr>
            <a:spLocks noGrp="1"/>
          </p:cNvSpPr>
          <p:nvPr>
            <p:ph type="subTitle" idx="1"/>
          </p:nvPr>
        </p:nvSpPr>
        <p:spPr>
          <a:xfrm>
            <a:off x="1371600" y="3509962"/>
            <a:ext cx="9912096" cy="507831"/>
          </a:xfrm>
          <a:prstGeom prst="rect">
            <a:avLst/>
          </a:prstGeom>
          <a:effectLst>
            <a:outerShdw dist="114300" dir="10800000" algn="r" rotWithShape="0">
              <a:srgbClr val="FAB615"/>
            </a:outerShdw>
          </a:effectLst>
        </p:spPr>
        <p:txBody>
          <a:bodyPr>
            <a:spAutoFit/>
          </a:bodyPr>
          <a:lstStyle>
            <a:lvl1pPr marL="0" indent="0" algn="l">
              <a:buNone/>
              <a:defRPr sz="3000" b="1" i="1">
                <a:solidFill>
                  <a:schemeClr val="accent1"/>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D6086598-EACF-48B8-AB03-C3967D80A67E}"/>
              </a:ext>
            </a:extLst>
          </p:cNvPr>
          <p:cNvPicPr>
            <a:picLocks noChangeAspect="1"/>
          </p:cNvPicPr>
          <p:nvPr userDrawn="1"/>
        </p:nvPicPr>
        <p:blipFill>
          <a:blip r:embed="rId4"/>
          <a:stretch>
            <a:fillRect/>
          </a:stretch>
        </p:blipFill>
        <p:spPr>
          <a:xfrm>
            <a:off x="0" y="0"/>
            <a:ext cx="12192000" cy="1181644"/>
          </a:xfrm>
          <a:prstGeom prst="rect">
            <a:avLst/>
          </a:prstGeom>
        </p:spPr>
      </p:pic>
      <p:sp>
        <p:nvSpPr>
          <p:cNvPr id="33" name="Text Placeholder 4"/>
          <p:cNvSpPr>
            <a:spLocks noGrp="1"/>
          </p:cNvSpPr>
          <p:nvPr>
            <p:ph type="body" sz="quarter" idx="11" hasCustomPrompt="1"/>
          </p:nvPr>
        </p:nvSpPr>
        <p:spPr>
          <a:xfrm>
            <a:off x="-4092575" y="-638175"/>
            <a:ext cx="1524000" cy="638175"/>
          </a:xfrm>
          <a:prstGeom prst="rect">
            <a:avLst/>
          </a:prstGeom>
        </p:spPr>
        <p:txBody>
          <a:bodyPr/>
          <a:lstStyle>
            <a:lvl1pPr marL="0" indent="0">
              <a:buNone/>
              <a:defRPr/>
            </a:lvl1pPr>
          </a:lstStyle>
          <a:p>
            <a:pPr lvl="0"/>
            <a:r>
              <a:rPr lang="en-US" dirty="0"/>
              <a:t>Text</a:t>
            </a:r>
          </a:p>
        </p:txBody>
      </p:sp>
      <p:sp>
        <p:nvSpPr>
          <p:cNvPr id="34" name="Text Placeholder 4"/>
          <p:cNvSpPr>
            <a:spLocks noGrp="1"/>
          </p:cNvSpPr>
          <p:nvPr>
            <p:ph type="body" sz="quarter" idx="12" hasCustomPrompt="1"/>
          </p:nvPr>
        </p:nvSpPr>
        <p:spPr>
          <a:xfrm>
            <a:off x="-4092575" y="49242"/>
            <a:ext cx="1524000" cy="638175"/>
          </a:xfrm>
          <a:prstGeom prst="rect">
            <a:avLst/>
          </a:prstGeom>
        </p:spPr>
        <p:txBody>
          <a:bodyPr/>
          <a:lstStyle>
            <a:lvl1pPr marL="0" indent="0">
              <a:buNone/>
              <a:defRPr/>
            </a:lvl1pPr>
          </a:lstStyle>
          <a:p>
            <a:pPr lvl="0"/>
            <a:r>
              <a:rPr lang="en-US" dirty="0"/>
              <a:t>Text</a:t>
            </a:r>
          </a:p>
        </p:txBody>
      </p:sp>
      <p:sp>
        <p:nvSpPr>
          <p:cNvPr id="35" name="Text Placeholder 4"/>
          <p:cNvSpPr>
            <a:spLocks noGrp="1"/>
          </p:cNvSpPr>
          <p:nvPr>
            <p:ph type="body" sz="quarter" idx="13" hasCustomPrompt="1"/>
          </p:nvPr>
        </p:nvSpPr>
        <p:spPr>
          <a:xfrm>
            <a:off x="-4092575" y="736659"/>
            <a:ext cx="1524000" cy="638175"/>
          </a:xfrm>
          <a:prstGeom prst="rect">
            <a:avLst/>
          </a:prstGeom>
        </p:spPr>
        <p:txBody>
          <a:bodyPr/>
          <a:lstStyle>
            <a:lvl1pPr marL="0" indent="0">
              <a:buNone/>
              <a:defRPr/>
            </a:lvl1pPr>
          </a:lstStyle>
          <a:p>
            <a:pPr lvl="0"/>
            <a:r>
              <a:rPr lang="en-US" dirty="0"/>
              <a:t>Text</a:t>
            </a:r>
          </a:p>
        </p:txBody>
      </p:sp>
      <p:sp>
        <p:nvSpPr>
          <p:cNvPr id="36" name="Text Placeholder 4"/>
          <p:cNvSpPr>
            <a:spLocks noGrp="1"/>
          </p:cNvSpPr>
          <p:nvPr>
            <p:ph type="body" sz="quarter" idx="14" hasCustomPrompt="1"/>
          </p:nvPr>
        </p:nvSpPr>
        <p:spPr>
          <a:xfrm>
            <a:off x="-4092575" y="1424076"/>
            <a:ext cx="1524000" cy="638175"/>
          </a:xfrm>
          <a:prstGeom prst="rect">
            <a:avLst/>
          </a:prstGeom>
        </p:spPr>
        <p:txBody>
          <a:bodyPr/>
          <a:lstStyle>
            <a:lvl1pPr marL="0" indent="0">
              <a:buNone/>
              <a:defRPr/>
            </a:lvl1pPr>
          </a:lstStyle>
          <a:p>
            <a:pPr lvl="0"/>
            <a:r>
              <a:rPr lang="en-US" dirty="0"/>
              <a:t>Text</a:t>
            </a:r>
          </a:p>
        </p:txBody>
      </p:sp>
      <p:sp>
        <p:nvSpPr>
          <p:cNvPr id="37" name="Text Placeholder 4"/>
          <p:cNvSpPr>
            <a:spLocks noGrp="1"/>
          </p:cNvSpPr>
          <p:nvPr>
            <p:ph type="body" sz="quarter" idx="15" hasCustomPrompt="1"/>
          </p:nvPr>
        </p:nvSpPr>
        <p:spPr>
          <a:xfrm>
            <a:off x="-4092575" y="2119204"/>
            <a:ext cx="1524000" cy="638175"/>
          </a:xfrm>
          <a:prstGeom prst="rect">
            <a:avLst/>
          </a:prstGeom>
        </p:spPr>
        <p:txBody>
          <a:bodyPr/>
          <a:lstStyle>
            <a:lvl1pPr marL="0" indent="0">
              <a:buNone/>
              <a:defRPr/>
            </a:lvl1pPr>
          </a:lstStyle>
          <a:p>
            <a:pPr lvl="0"/>
            <a:r>
              <a:rPr lang="en-US" dirty="0"/>
              <a:t>Text</a:t>
            </a:r>
          </a:p>
        </p:txBody>
      </p:sp>
      <p:sp>
        <p:nvSpPr>
          <p:cNvPr id="38" name="Text Placeholder 4"/>
          <p:cNvSpPr>
            <a:spLocks noGrp="1"/>
          </p:cNvSpPr>
          <p:nvPr>
            <p:ph type="body" sz="quarter" idx="16" hasCustomPrompt="1"/>
          </p:nvPr>
        </p:nvSpPr>
        <p:spPr>
          <a:xfrm>
            <a:off x="-4092575" y="2831873"/>
            <a:ext cx="1524000" cy="638175"/>
          </a:xfrm>
          <a:prstGeom prst="rect">
            <a:avLst/>
          </a:prstGeom>
        </p:spPr>
        <p:txBody>
          <a:bodyPr/>
          <a:lstStyle>
            <a:lvl1pPr marL="0" indent="0">
              <a:buNone/>
              <a:defRPr/>
            </a:lvl1pPr>
          </a:lstStyle>
          <a:p>
            <a:pPr lvl="0"/>
            <a:r>
              <a:rPr lang="en-US" dirty="0"/>
              <a:t>Text</a:t>
            </a:r>
          </a:p>
        </p:txBody>
      </p:sp>
      <p:sp>
        <p:nvSpPr>
          <p:cNvPr id="39" name="Text Placeholder 4"/>
          <p:cNvSpPr>
            <a:spLocks noGrp="1"/>
          </p:cNvSpPr>
          <p:nvPr>
            <p:ph type="body" sz="quarter" idx="17" hasCustomPrompt="1"/>
          </p:nvPr>
        </p:nvSpPr>
        <p:spPr>
          <a:xfrm>
            <a:off x="-4092575" y="3544542"/>
            <a:ext cx="1524000" cy="638175"/>
          </a:xfrm>
          <a:prstGeom prst="rect">
            <a:avLst/>
          </a:prstGeom>
        </p:spPr>
        <p:txBody>
          <a:bodyPr/>
          <a:lstStyle>
            <a:lvl1pPr marL="0" indent="0">
              <a:buNone/>
              <a:defRPr/>
            </a:lvl1pPr>
          </a:lstStyle>
          <a:p>
            <a:pPr lvl="0"/>
            <a:r>
              <a:rPr lang="en-US" dirty="0"/>
              <a:t>Text</a:t>
            </a:r>
          </a:p>
        </p:txBody>
      </p:sp>
      <p:sp>
        <p:nvSpPr>
          <p:cNvPr id="40" name="Text Placeholder 4"/>
          <p:cNvSpPr>
            <a:spLocks noGrp="1"/>
          </p:cNvSpPr>
          <p:nvPr>
            <p:ph type="body" sz="quarter" idx="18" hasCustomPrompt="1"/>
          </p:nvPr>
        </p:nvSpPr>
        <p:spPr>
          <a:xfrm>
            <a:off x="-4092575" y="4257211"/>
            <a:ext cx="1524000" cy="638175"/>
          </a:xfrm>
          <a:prstGeom prst="rect">
            <a:avLst/>
          </a:prstGeom>
        </p:spPr>
        <p:txBody>
          <a:bodyPr/>
          <a:lstStyle>
            <a:lvl1pPr marL="0" indent="0">
              <a:buNone/>
              <a:defRPr/>
            </a:lvl1pPr>
          </a:lstStyle>
          <a:p>
            <a:pPr lvl="0"/>
            <a:r>
              <a:rPr lang="en-US" dirty="0"/>
              <a:t>Text</a:t>
            </a:r>
          </a:p>
        </p:txBody>
      </p:sp>
      <p:sp>
        <p:nvSpPr>
          <p:cNvPr id="41" name="Text Placeholder 4"/>
          <p:cNvSpPr>
            <a:spLocks noGrp="1"/>
          </p:cNvSpPr>
          <p:nvPr>
            <p:ph type="body" sz="quarter" idx="19" hasCustomPrompt="1"/>
          </p:nvPr>
        </p:nvSpPr>
        <p:spPr>
          <a:xfrm>
            <a:off x="-4092575" y="5032829"/>
            <a:ext cx="1524000" cy="638175"/>
          </a:xfrm>
          <a:prstGeom prst="rect">
            <a:avLst/>
          </a:prstGeom>
        </p:spPr>
        <p:txBody>
          <a:bodyPr/>
          <a:lstStyle>
            <a:lvl1pPr marL="0" indent="0">
              <a:buNone/>
              <a:defRPr/>
            </a:lvl1pPr>
          </a:lstStyle>
          <a:p>
            <a:pPr lvl="0"/>
            <a:r>
              <a:rPr lang="en-US" dirty="0"/>
              <a:t>Text</a:t>
            </a:r>
          </a:p>
        </p:txBody>
      </p:sp>
      <p:sp>
        <p:nvSpPr>
          <p:cNvPr id="42" name="Text Placeholder 4"/>
          <p:cNvSpPr>
            <a:spLocks noGrp="1"/>
          </p:cNvSpPr>
          <p:nvPr>
            <p:ph type="body" sz="quarter" idx="20" hasCustomPrompt="1"/>
          </p:nvPr>
        </p:nvSpPr>
        <p:spPr>
          <a:xfrm>
            <a:off x="-4092575" y="5671004"/>
            <a:ext cx="1524000" cy="638175"/>
          </a:xfrm>
          <a:prstGeom prst="rect">
            <a:avLst/>
          </a:prstGeom>
        </p:spPr>
        <p:txBody>
          <a:bodyPr/>
          <a:lstStyle>
            <a:lvl1pPr marL="0" indent="0">
              <a:buNone/>
              <a:defRPr/>
            </a:lvl1pPr>
          </a:lstStyle>
          <a:p>
            <a:pPr lvl="0"/>
            <a:r>
              <a:rPr lang="en-US" dirty="0"/>
              <a:t>Text</a:t>
            </a:r>
          </a:p>
        </p:txBody>
      </p:sp>
      <p:sp>
        <p:nvSpPr>
          <p:cNvPr id="43" name="Text Placeholder 4"/>
          <p:cNvSpPr>
            <a:spLocks noGrp="1"/>
          </p:cNvSpPr>
          <p:nvPr>
            <p:ph type="body" sz="quarter" idx="21" hasCustomPrompt="1"/>
          </p:nvPr>
        </p:nvSpPr>
        <p:spPr>
          <a:xfrm>
            <a:off x="13233981" y="-586921"/>
            <a:ext cx="1524000" cy="638175"/>
          </a:xfrm>
          <a:prstGeom prst="rect">
            <a:avLst/>
          </a:prstGeom>
        </p:spPr>
        <p:txBody>
          <a:bodyPr/>
          <a:lstStyle>
            <a:lvl1pPr marL="0" indent="0">
              <a:buNone/>
              <a:defRPr/>
            </a:lvl1pPr>
          </a:lstStyle>
          <a:p>
            <a:pPr lvl="0"/>
            <a:r>
              <a:rPr lang="en-US" dirty="0"/>
              <a:t>Text</a:t>
            </a:r>
          </a:p>
        </p:txBody>
      </p:sp>
      <p:sp>
        <p:nvSpPr>
          <p:cNvPr id="44" name="Text Placeholder 4"/>
          <p:cNvSpPr>
            <a:spLocks noGrp="1"/>
          </p:cNvSpPr>
          <p:nvPr>
            <p:ph type="body" sz="quarter" idx="22" hasCustomPrompt="1"/>
          </p:nvPr>
        </p:nvSpPr>
        <p:spPr>
          <a:xfrm>
            <a:off x="13233981" y="152400"/>
            <a:ext cx="1524000" cy="638175"/>
          </a:xfrm>
          <a:prstGeom prst="rect">
            <a:avLst/>
          </a:prstGeom>
        </p:spPr>
        <p:txBody>
          <a:bodyPr/>
          <a:lstStyle>
            <a:lvl1pPr marL="0" indent="0">
              <a:buNone/>
              <a:defRPr/>
            </a:lvl1pPr>
          </a:lstStyle>
          <a:p>
            <a:pPr lvl="0"/>
            <a:r>
              <a:rPr lang="en-US" dirty="0"/>
              <a:t>Text</a:t>
            </a:r>
          </a:p>
        </p:txBody>
      </p:sp>
      <p:sp>
        <p:nvSpPr>
          <p:cNvPr id="45" name="Text Placeholder 4"/>
          <p:cNvSpPr>
            <a:spLocks noGrp="1"/>
          </p:cNvSpPr>
          <p:nvPr>
            <p:ph type="body" sz="quarter" idx="23" hasCustomPrompt="1"/>
          </p:nvPr>
        </p:nvSpPr>
        <p:spPr>
          <a:xfrm>
            <a:off x="13233981" y="6027390"/>
            <a:ext cx="1524000" cy="638175"/>
          </a:xfrm>
          <a:prstGeom prst="rect">
            <a:avLst/>
          </a:prstGeom>
        </p:spPr>
        <p:txBody>
          <a:bodyPr/>
          <a:lstStyle>
            <a:lvl1pPr marL="0" indent="0">
              <a:buNone/>
              <a:defRPr/>
            </a:lvl1pPr>
          </a:lstStyle>
          <a:p>
            <a:pPr lvl="0"/>
            <a:r>
              <a:rPr lang="en-US" dirty="0"/>
              <a:t>Text</a:t>
            </a:r>
          </a:p>
        </p:txBody>
      </p:sp>
      <p:sp>
        <p:nvSpPr>
          <p:cNvPr id="46" name="Text Placeholder 4"/>
          <p:cNvSpPr>
            <a:spLocks noGrp="1"/>
          </p:cNvSpPr>
          <p:nvPr>
            <p:ph type="body" sz="quarter" idx="24" hasCustomPrompt="1"/>
          </p:nvPr>
        </p:nvSpPr>
        <p:spPr>
          <a:xfrm>
            <a:off x="13233981" y="1743163"/>
            <a:ext cx="1524000" cy="638175"/>
          </a:xfrm>
          <a:prstGeom prst="rect">
            <a:avLst/>
          </a:prstGeom>
        </p:spPr>
        <p:txBody>
          <a:bodyPr/>
          <a:lstStyle>
            <a:lvl1pPr marL="0" indent="0">
              <a:buNone/>
              <a:defRPr/>
            </a:lvl1pPr>
          </a:lstStyle>
          <a:p>
            <a:pPr lvl="0"/>
            <a:r>
              <a:rPr lang="en-US" dirty="0"/>
              <a:t>Text</a:t>
            </a:r>
          </a:p>
        </p:txBody>
      </p:sp>
      <p:sp>
        <p:nvSpPr>
          <p:cNvPr id="47" name="Text Placeholder 4"/>
          <p:cNvSpPr>
            <a:spLocks noGrp="1"/>
          </p:cNvSpPr>
          <p:nvPr>
            <p:ph type="body" sz="quarter" idx="25" hasCustomPrompt="1"/>
          </p:nvPr>
        </p:nvSpPr>
        <p:spPr>
          <a:xfrm>
            <a:off x="13233981" y="2602089"/>
            <a:ext cx="1524000" cy="638175"/>
          </a:xfrm>
          <a:prstGeom prst="rect">
            <a:avLst/>
          </a:prstGeom>
        </p:spPr>
        <p:txBody>
          <a:bodyPr/>
          <a:lstStyle>
            <a:lvl1pPr marL="0" indent="0">
              <a:buNone/>
              <a:defRPr/>
            </a:lvl1pPr>
          </a:lstStyle>
          <a:p>
            <a:pPr lvl="0"/>
            <a:r>
              <a:rPr lang="en-US" dirty="0"/>
              <a:t>Text</a:t>
            </a:r>
          </a:p>
        </p:txBody>
      </p:sp>
      <p:sp>
        <p:nvSpPr>
          <p:cNvPr id="48" name="Text Placeholder 4"/>
          <p:cNvSpPr>
            <a:spLocks noGrp="1"/>
          </p:cNvSpPr>
          <p:nvPr>
            <p:ph type="body" sz="quarter" idx="26" hasCustomPrompt="1"/>
          </p:nvPr>
        </p:nvSpPr>
        <p:spPr>
          <a:xfrm>
            <a:off x="13233981" y="3544542"/>
            <a:ext cx="1524000" cy="638175"/>
          </a:xfrm>
          <a:prstGeom prst="rect">
            <a:avLst/>
          </a:prstGeom>
        </p:spPr>
        <p:txBody>
          <a:bodyPr/>
          <a:lstStyle>
            <a:lvl1pPr marL="0" indent="0">
              <a:buNone/>
              <a:defRPr/>
            </a:lvl1pPr>
          </a:lstStyle>
          <a:p>
            <a:pPr lvl="0"/>
            <a:r>
              <a:rPr lang="en-US" dirty="0"/>
              <a:t>Text</a:t>
            </a:r>
          </a:p>
        </p:txBody>
      </p:sp>
      <p:sp>
        <p:nvSpPr>
          <p:cNvPr id="49" name="Text Placeholder 4"/>
          <p:cNvSpPr>
            <a:spLocks noGrp="1"/>
          </p:cNvSpPr>
          <p:nvPr>
            <p:ph type="body" sz="quarter" idx="27" hasCustomPrompt="1"/>
          </p:nvPr>
        </p:nvSpPr>
        <p:spPr>
          <a:xfrm>
            <a:off x="13233981" y="4404494"/>
            <a:ext cx="1524000" cy="638175"/>
          </a:xfrm>
          <a:prstGeom prst="rect">
            <a:avLst/>
          </a:prstGeom>
        </p:spPr>
        <p:txBody>
          <a:bodyPr/>
          <a:lstStyle>
            <a:lvl1pPr marL="0" indent="0">
              <a:buNone/>
              <a:defRPr/>
            </a:lvl1pPr>
          </a:lstStyle>
          <a:p>
            <a:pPr lvl="0"/>
            <a:r>
              <a:rPr lang="en-US" dirty="0"/>
              <a:t>Text</a:t>
            </a:r>
          </a:p>
        </p:txBody>
      </p:sp>
      <p:sp>
        <p:nvSpPr>
          <p:cNvPr id="50" name="Text Placeholder 4"/>
          <p:cNvSpPr>
            <a:spLocks noGrp="1"/>
          </p:cNvSpPr>
          <p:nvPr>
            <p:ph type="body" sz="quarter" idx="28" hasCustomPrompt="1"/>
          </p:nvPr>
        </p:nvSpPr>
        <p:spPr>
          <a:xfrm>
            <a:off x="13233981" y="5249478"/>
            <a:ext cx="1524000" cy="638175"/>
          </a:xfrm>
          <a:prstGeom prst="rect">
            <a:avLst/>
          </a:prstGeom>
        </p:spPr>
        <p:txBody>
          <a:bodyPr/>
          <a:lstStyle>
            <a:lvl1pPr marL="0" indent="0">
              <a:buNone/>
              <a:defRPr/>
            </a:lvl1pPr>
          </a:lstStyle>
          <a:p>
            <a:pPr lvl="0"/>
            <a:r>
              <a:rPr lang="en-US" dirty="0"/>
              <a:t>Text</a:t>
            </a:r>
          </a:p>
        </p:txBody>
      </p:sp>
      <p:sp>
        <p:nvSpPr>
          <p:cNvPr id="51" name="Text Placeholder 4"/>
          <p:cNvSpPr>
            <a:spLocks noGrp="1"/>
          </p:cNvSpPr>
          <p:nvPr>
            <p:ph type="body" sz="quarter" idx="29" hasCustomPrompt="1"/>
          </p:nvPr>
        </p:nvSpPr>
        <p:spPr>
          <a:xfrm>
            <a:off x="13233981" y="802108"/>
            <a:ext cx="1524000" cy="638175"/>
          </a:xfrm>
          <a:prstGeom prst="rect">
            <a:avLst/>
          </a:prstGeom>
        </p:spPr>
        <p:txBody>
          <a:bodyPr/>
          <a:lstStyle>
            <a:lvl1pPr marL="0" indent="0">
              <a:buNone/>
              <a:defRPr/>
            </a:lvl1pPr>
          </a:lstStyle>
          <a:p>
            <a:pPr lvl="0"/>
            <a:r>
              <a:rPr lang="en-US" dirty="0"/>
              <a:t>Text</a:t>
            </a:r>
          </a:p>
        </p:txBody>
      </p:sp>
      <p:sp>
        <p:nvSpPr>
          <p:cNvPr id="52" name="Text Placeholder 4"/>
          <p:cNvSpPr>
            <a:spLocks noGrp="1"/>
          </p:cNvSpPr>
          <p:nvPr>
            <p:ph type="body" sz="quarter" idx="30" hasCustomPrompt="1"/>
          </p:nvPr>
        </p:nvSpPr>
        <p:spPr>
          <a:xfrm>
            <a:off x="13233981" y="6799443"/>
            <a:ext cx="1524000" cy="638175"/>
          </a:xfrm>
          <a:prstGeom prst="rect">
            <a:avLst/>
          </a:prstGeom>
        </p:spPr>
        <p:txBody>
          <a:bodyPr/>
          <a:lstStyle>
            <a:lvl1pPr marL="0" indent="0">
              <a:buNone/>
              <a:defRPr/>
            </a:lvl1pPr>
          </a:lstStyle>
          <a:p>
            <a:pPr lvl="0"/>
            <a:r>
              <a:rPr lang="en-US" dirty="0"/>
              <a:t>Text</a:t>
            </a:r>
          </a:p>
        </p:txBody>
      </p:sp>
    </p:spTree>
    <p:custDataLst>
      <p:tags r:id="rId1"/>
    </p:custDataLst>
    <p:extLst>
      <p:ext uri="{BB962C8B-B14F-4D97-AF65-F5344CB8AC3E}">
        <p14:creationId xmlns:p14="http://schemas.microsoft.com/office/powerpoint/2010/main" val="162142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FAE4EB2-FF1A-449C-9684-3AE56C57AD57}"/>
              </a:ext>
            </a:extLst>
          </p:cNvPr>
          <p:cNvGrpSpPr/>
          <p:nvPr userDrawn="1"/>
        </p:nvGrpSpPr>
        <p:grpSpPr>
          <a:xfrm>
            <a:off x="2857500" y="6045593"/>
            <a:ext cx="9341108" cy="812991"/>
            <a:chOff x="2857500" y="6045593"/>
            <a:chExt cx="9341108" cy="812991"/>
          </a:xfrm>
        </p:grpSpPr>
        <p:sp>
          <p:nvSpPr>
            <p:cNvPr id="10" name="object 3">
              <a:extLst>
                <a:ext uri="{FF2B5EF4-FFF2-40B4-BE49-F238E27FC236}">
                  <a16:creationId xmlns:a16="http://schemas.microsoft.com/office/drawing/2014/main" id="{D637E7AB-A04D-4753-98E5-582B58A5098F}"/>
                </a:ext>
              </a:extLst>
            </p:cNvPr>
            <p:cNvSpPr/>
            <p:nvPr/>
          </p:nvSpPr>
          <p:spPr>
            <a:xfrm>
              <a:off x="9755967" y="6785362"/>
              <a:ext cx="54610" cy="73025"/>
            </a:xfrm>
            <a:custGeom>
              <a:avLst/>
              <a:gdLst/>
              <a:ahLst/>
              <a:cxnLst/>
              <a:rect l="l" t="t" r="r" b="b"/>
              <a:pathLst>
                <a:path w="54609" h="73025">
                  <a:moveTo>
                    <a:pt x="12395" y="0"/>
                  </a:moveTo>
                  <a:lnTo>
                    <a:pt x="9017" y="2120"/>
                  </a:lnTo>
                  <a:lnTo>
                    <a:pt x="1358" y="4597"/>
                  </a:lnTo>
                  <a:lnTo>
                    <a:pt x="1358" y="6946"/>
                  </a:lnTo>
                  <a:lnTo>
                    <a:pt x="0" y="7810"/>
                  </a:lnTo>
                  <a:lnTo>
                    <a:pt x="1358" y="10172"/>
                  </a:lnTo>
                  <a:lnTo>
                    <a:pt x="1358" y="15963"/>
                  </a:lnTo>
                  <a:lnTo>
                    <a:pt x="4622" y="19799"/>
                  </a:lnTo>
                  <a:lnTo>
                    <a:pt x="8572" y="23240"/>
                  </a:lnTo>
                  <a:lnTo>
                    <a:pt x="37294" y="72637"/>
                  </a:lnTo>
                  <a:lnTo>
                    <a:pt x="54380" y="72637"/>
                  </a:lnTo>
                  <a:lnTo>
                    <a:pt x="12395"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11" name="object 4">
              <a:extLst>
                <a:ext uri="{FF2B5EF4-FFF2-40B4-BE49-F238E27FC236}">
                  <a16:creationId xmlns:a16="http://schemas.microsoft.com/office/drawing/2014/main" id="{0A92B09C-C7CE-4AE2-9C90-674292782A51}"/>
                </a:ext>
              </a:extLst>
            </p:cNvPr>
            <p:cNvPicPr/>
            <p:nvPr/>
          </p:nvPicPr>
          <p:blipFill>
            <a:blip r:embed="rId3" cstate="print"/>
            <a:stretch>
              <a:fillRect/>
            </a:stretch>
          </p:blipFill>
          <p:spPr>
            <a:xfrm>
              <a:off x="9756006" y="6045593"/>
              <a:ext cx="71160" cy="101194"/>
            </a:xfrm>
            <a:prstGeom prst="rect">
              <a:avLst/>
            </a:prstGeom>
          </p:spPr>
        </p:pic>
        <p:sp>
          <p:nvSpPr>
            <p:cNvPr id="13" name="object 5">
              <a:extLst>
                <a:ext uri="{FF2B5EF4-FFF2-40B4-BE49-F238E27FC236}">
                  <a16:creationId xmlns:a16="http://schemas.microsoft.com/office/drawing/2014/main" id="{2C0227B9-C3F5-4F6A-82DC-3D19B39AA38A}"/>
                </a:ext>
              </a:extLst>
            </p:cNvPr>
            <p:cNvSpPr/>
            <p:nvPr/>
          </p:nvSpPr>
          <p:spPr>
            <a:xfrm>
              <a:off x="9756073" y="6284403"/>
              <a:ext cx="315595" cy="364490"/>
            </a:xfrm>
            <a:custGeom>
              <a:avLst/>
              <a:gdLst/>
              <a:ahLst/>
              <a:cxnLst/>
              <a:rect l="l" t="t" r="r" b="b"/>
              <a:pathLst>
                <a:path w="315595" h="364490">
                  <a:moveTo>
                    <a:pt x="12128" y="0"/>
                  </a:moveTo>
                  <a:lnTo>
                    <a:pt x="9652" y="1536"/>
                  </a:lnTo>
                  <a:lnTo>
                    <a:pt x="1244" y="5524"/>
                  </a:lnTo>
                  <a:lnTo>
                    <a:pt x="1244" y="6794"/>
                  </a:lnTo>
                  <a:lnTo>
                    <a:pt x="25" y="7556"/>
                  </a:lnTo>
                  <a:lnTo>
                    <a:pt x="1244" y="9677"/>
                  </a:lnTo>
                  <a:lnTo>
                    <a:pt x="1244" y="16890"/>
                  </a:lnTo>
                  <a:lnTo>
                    <a:pt x="10833" y="26708"/>
                  </a:lnTo>
                  <a:lnTo>
                    <a:pt x="96812" y="175425"/>
                  </a:lnTo>
                  <a:lnTo>
                    <a:pt x="98336" y="178841"/>
                  </a:lnTo>
                  <a:lnTo>
                    <a:pt x="99802" y="181762"/>
                  </a:lnTo>
                  <a:lnTo>
                    <a:pt x="99739" y="182054"/>
                  </a:lnTo>
                  <a:lnTo>
                    <a:pt x="99034" y="183756"/>
                  </a:lnTo>
                  <a:lnTo>
                    <a:pt x="98640" y="185140"/>
                  </a:lnTo>
                  <a:lnTo>
                    <a:pt x="96232" y="189345"/>
                  </a:lnTo>
                  <a:lnTo>
                    <a:pt x="7289" y="343293"/>
                  </a:lnTo>
                  <a:lnTo>
                    <a:pt x="3975" y="346125"/>
                  </a:lnTo>
                  <a:lnTo>
                    <a:pt x="1244" y="349300"/>
                  </a:lnTo>
                  <a:lnTo>
                    <a:pt x="1244" y="354164"/>
                  </a:lnTo>
                  <a:lnTo>
                    <a:pt x="0" y="356336"/>
                  </a:lnTo>
                  <a:lnTo>
                    <a:pt x="1244" y="357111"/>
                  </a:lnTo>
                  <a:lnTo>
                    <a:pt x="1244" y="357822"/>
                  </a:lnTo>
                  <a:lnTo>
                    <a:pt x="8826" y="361784"/>
                  </a:lnTo>
                  <a:lnTo>
                    <a:pt x="12255" y="363905"/>
                  </a:lnTo>
                  <a:lnTo>
                    <a:pt x="14516" y="360197"/>
                  </a:lnTo>
                  <a:lnTo>
                    <a:pt x="16535" y="357022"/>
                  </a:lnTo>
                  <a:lnTo>
                    <a:pt x="85489" y="237637"/>
                  </a:lnTo>
                  <a:lnTo>
                    <a:pt x="111734" y="191808"/>
                  </a:lnTo>
                  <a:lnTo>
                    <a:pt x="116243" y="188823"/>
                  </a:lnTo>
                  <a:lnTo>
                    <a:pt x="312301" y="188823"/>
                  </a:lnTo>
                  <a:lnTo>
                    <a:pt x="313359" y="188493"/>
                  </a:lnTo>
                  <a:lnTo>
                    <a:pt x="315239" y="188188"/>
                  </a:lnTo>
                  <a:lnTo>
                    <a:pt x="315239" y="186664"/>
                  </a:lnTo>
                  <a:lnTo>
                    <a:pt x="108991" y="186664"/>
                  </a:lnTo>
                  <a:lnTo>
                    <a:pt x="107162" y="186550"/>
                  </a:lnTo>
                  <a:lnTo>
                    <a:pt x="104355" y="183375"/>
                  </a:lnTo>
                  <a:lnTo>
                    <a:pt x="104355" y="180543"/>
                  </a:lnTo>
                  <a:lnTo>
                    <a:pt x="105219" y="179539"/>
                  </a:lnTo>
                  <a:lnTo>
                    <a:pt x="106375" y="178384"/>
                  </a:lnTo>
                  <a:lnTo>
                    <a:pt x="107569" y="177495"/>
                  </a:lnTo>
                  <a:lnTo>
                    <a:pt x="108572" y="176910"/>
                  </a:lnTo>
                  <a:lnTo>
                    <a:pt x="315239" y="176910"/>
                  </a:lnTo>
                  <a:lnTo>
                    <a:pt x="315239" y="175171"/>
                  </a:lnTo>
                  <a:lnTo>
                    <a:pt x="117411" y="175171"/>
                  </a:lnTo>
                  <a:lnTo>
                    <a:pt x="111569" y="172059"/>
                  </a:lnTo>
                  <a:lnTo>
                    <a:pt x="106464" y="163055"/>
                  </a:lnTo>
                  <a:lnTo>
                    <a:pt x="84845" y="125145"/>
                  </a:lnTo>
                  <a:lnTo>
                    <a:pt x="17068" y="7785"/>
                  </a:lnTo>
                  <a:lnTo>
                    <a:pt x="14541" y="3911"/>
                  </a:lnTo>
                  <a:lnTo>
                    <a:pt x="12128" y="0"/>
                  </a:lnTo>
                  <a:close/>
                </a:path>
                <a:path w="315595" h="364490">
                  <a:moveTo>
                    <a:pt x="312301" y="188823"/>
                  </a:moveTo>
                  <a:lnTo>
                    <a:pt x="116243" y="188823"/>
                  </a:lnTo>
                  <a:lnTo>
                    <a:pt x="137314" y="189287"/>
                  </a:lnTo>
                  <a:lnTo>
                    <a:pt x="150198" y="189345"/>
                  </a:lnTo>
                  <a:lnTo>
                    <a:pt x="311162" y="189179"/>
                  </a:lnTo>
                  <a:lnTo>
                    <a:pt x="312301" y="188823"/>
                  </a:lnTo>
                  <a:close/>
                </a:path>
                <a:path w="315595" h="364490">
                  <a:moveTo>
                    <a:pt x="315239" y="176910"/>
                  </a:moveTo>
                  <a:lnTo>
                    <a:pt x="108572" y="176910"/>
                  </a:lnTo>
                  <a:lnTo>
                    <a:pt x="111201" y="177291"/>
                  </a:lnTo>
                  <a:lnTo>
                    <a:pt x="112572" y="179895"/>
                  </a:lnTo>
                  <a:lnTo>
                    <a:pt x="114058" y="181762"/>
                  </a:lnTo>
                  <a:lnTo>
                    <a:pt x="114122" y="182371"/>
                  </a:lnTo>
                  <a:lnTo>
                    <a:pt x="113957" y="182575"/>
                  </a:lnTo>
                  <a:lnTo>
                    <a:pt x="113880" y="182778"/>
                  </a:lnTo>
                  <a:lnTo>
                    <a:pt x="112318" y="184302"/>
                  </a:lnTo>
                  <a:lnTo>
                    <a:pt x="110743" y="186296"/>
                  </a:lnTo>
                  <a:lnTo>
                    <a:pt x="109093" y="186601"/>
                  </a:lnTo>
                  <a:lnTo>
                    <a:pt x="315239" y="186664"/>
                  </a:lnTo>
                  <a:lnTo>
                    <a:pt x="315239" y="176910"/>
                  </a:lnTo>
                  <a:close/>
                </a:path>
                <a:path w="315595" h="364490">
                  <a:moveTo>
                    <a:pt x="212877" y="174751"/>
                  </a:moveTo>
                  <a:lnTo>
                    <a:pt x="117411" y="175171"/>
                  </a:lnTo>
                  <a:lnTo>
                    <a:pt x="315239" y="175171"/>
                  </a:lnTo>
                  <a:lnTo>
                    <a:pt x="315239" y="174802"/>
                  </a:lnTo>
                  <a:lnTo>
                    <a:pt x="212877" y="17475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 name="object 6">
              <a:extLst>
                <a:ext uri="{FF2B5EF4-FFF2-40B4-BE49-F238E27FC236}">
                  <a16:creationId xmlns:a16="http://schemas.microsoft.com/office/drawing/2014/main" id="{51646376-E32E-4804-A4C9-A9B9C8AE88ED}"/>
                </a:ext>
              </a:extLst>
            </p:cNvPr>
            <p:cNvSpPr/>
            <p:nvPr/>
          </p:nvSpPr>
          <p:spPr>
            <a:xfrm>
              <a:off x="11494565" y="6785519"/>
              <a:ext cx="54610" cy="73025"/>
            </a:xfrm>
            <a:custGeom>
              <a:avLst/>
              <a:gdLst/>
              <a:ahLst/>
              <a:cxnLst/>
              <a:rect l="l" t="t" r="r" b="b"/>
              <a:pathLst>
                <a:path w="54609" h="73025">
                  <a:moveTo>
                    <a:pt x="12547" y="0"/>
                  </a:moveTo>
                  <a:lnTo>
                    <a:pt x="0" y="7581"/>
                  </a:lnTo>
                  <a:lnTo>
                    <a:pt x="37442" y="72480"/>
                  </a:lnTo>
                  <a:lnTo>
                    <a:pt x="54445" y="72480"/>
                  </a:lnTo>
                  <a:lnTo>
                    <a:pt x="1254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 name="object 7">
              <a:extLst>
                <a:ext uri="{FF2B5EF4-FFF2-40B4-BE49-F238E27FC236}">
                  <a16:creationId xmlns:a16="http://schemas.microsoft.com/office/drawing/2014/main" id="{CBA20CBD-5918-43DF-86BB-D6F60D258D4B}"/>
                </a:ext>
              </a:extLst>
            </p:cNvPr>
            <p:cNvSpPr/>
            <p:nvPr/>
          </p:nvSpPr>
          <p:spPr>
            <a:xfrm>
              <a:off x="11369268" y="6785782"/>
              <a:ext cx="54610" cy="72390"/>
            </a:xfrm>
            <a:custGeom>
              <a:avLst/>
              <a:gdLst/>
              <a:ahLst/>
              <a:cxnLst/>
              <a:rect l="l" t="t" r="r" b="b"/>
              <a:pathLst>
                <a:path w="54609" h="72390">
                  <a:moveTo>
                    <a:pt x="41917" y="0"/>
                  </a:moveTo>
                  <a:lnTo>
                    <a:pt x="39098" y="4699"/>
                  </a:lnTo>
                  <a:lnTo>
                    <a:pt x="36393" y="9105"/>
                  </a:lnTo>
                  <a:lnTo>
                    <a:pt x="33789" y="13589"/>
                  </a:lnTo>
                  <a:lnTo>
                    <a:pt x="0" y="72217"/>
                  </a:lnTo>
                  <a:lnTo>
                    <a:pt x="16950" y="72217"/>
                  </a:lnTo>
                  <a:lnTo>
                    <a:pt x="54516" y="7073"/>
                  </a:lnTo>
                  <a:lnTo>
                    <a:pt x="4191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 name="object 8">
              <a:extLst>
                <a:ext uri="{FF2B5EF4-FFF2-40B4-BE49-F238E27FC236}">
                  <a16:creationId xmlns:a16="http://schemas.microsoft.com/office/drawing/2014/main" id="{E6A71FB1-85C2-4EDD-A348-74A09E71542E}"/>
                </a:ext>
              </a:extLst>
            </p:cNvPr>
            <p:cNvSpPr/>
            <p:nvPr/>
          </p:nvSpPr>
          <p:spPr>
            <a:xfrm>
              <a:off x="10625310" y="6785359"/>
              <a:ext cx="54610" cy="73025"/>
            </a:xfrm>
            <a:custGeom>
              <a:avLst/>
              <a:gdLst/>
              <a:ahLst/>
              <a:cxnLst/>
              <a:rect l="l" t="t" r="r" b="b"/>
              <a:pathLst>
                <a:path w="54609" h="73025">
                  <a:moveTo>
                    <a:pt x="12331" y="0"/>
                  </a:moveTo>
                  <a:lnTo>
                    <a:pt x="0" y="7861"/>
                  </a:lnTo>
                  <a:lnTo>
                    <a:pt x="37350" y="72640"/>
                  </a:lnTo>
                  <a:lnTo>
                    <a:pt x="54320" y="72640"/>
                  </a:lnTo>
                  <a:lnTo>
                    <a:pt x="1233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 name="object 9">
              <a:extLst>
                <a:ext uri="{FF2B5EF4-FFF2-40B4-BE49-F238E27FC236}">
                  <a16:creationId xmlns:a16="http://schemas.microsoft.com/office/drawing/2014/main" id="{1EC2C4F8-5F53-45BE-89D4-BFF27B3A78D8}"/>
                </a:ext>
              </a:extLst>
            </p:cNvPr>
            <p:cNvSpPr/>
            <p:nvPr/>
          </p:nvSpPr>
          <p:spPr>
            <a:xfrm>
              <a:off x="10499867" y="6785442"/>
              <a:ext cx="54610" cy="73025"/>
            </a:xfrm>
            <a:custGeom>
              <a:avLst/>
              <a:gdLst/>
              <a:ahLst/>
              <a:cxnLst/>
              <a:rect l="l" t="t" r="r" b="b"/>
              <a:pathLst>
                <a:path w="54609" h="73025">
                  <a:moveTo>
                    <a:pt x="41940" y="0"/>
                  </a:moveTo>
                  <a:lnTo>
                    <a:pt x="0" y="72557"/>
                  </a:lnTo>
                  <a:lnTo>
                    <a:pt x="16983" y="72557"/>
                  </a:lnTo>
                  <a:lnTo>
                    <a:pt x="54386" y="7670"/>
                  </a:lnTo>
                  <a:lnTo>
                    <a:pt x="41940"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 name="object 10">
              <a:extLst>
                <a:ext uri="{FF2B5EF4-FFF2-40B4-BE49-F238E27FC236}">
                  <a16:creationId xmlns:a16="http://schemas.microsoft.com/office/drawing/2014/main" id="{2DF02C19-0558-44EC-93E7-BC3085482043}"/>
                </a:ext>
              </a:extLst>
            </p:cNvPr>
            <p:cNvSpPr/>
            <p:nvPr/>
          </p:nvSpPr>
          <p:spPr>
            <a:xfrm>
              <a:off x="10482999" y="6045593"/>
              <a:ext cx="71755" cy="101600"/>
            </a:xfrm>
            <a:custGeom>
              <a:avLst/>
              <a:gdLst/>
              <a:ahLst/>
              <a:cxnLst/>
              <a:rect l="l" t="t" r="r" b="b"/>
              <a:pathLst>
                <a:path w="71754" h="101600">
                  <a:moveTo>
                    <a:pt x="17129" y="0"/>
                  </a:moveTo>
                  <a:lnTo>
                    <a:pt x="0" y="0"/>
                  </a:lnTo>
                  <a:lnTo>
                    <a:pt x="58832" y="101417"/>
                  </a:lnTo>
                  <a:lnTo>
                    <a:pt x="71201" y="93784"/>
                  </a:lnTo>
                  <a:lnTo>
                    <a:pt x="171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19" name="object 11">
              <a:extLst>
                <a:ext uri="{FF2B5EF4-FFF2-40B4-BE49-F238E27FC236}">
                  <a16:creationId xmlns:a16="http://schemas.microsoft.com/office/drawing/2014/main" id="{1D7EB207-5252-4F8D-9DD8-21B8D9DECF2C}"/>
                </a:ext>
              </a:extLst>
            </p:cNvPr>
            <p:cNvPicPr/>
            <p:nvPr/>
          </p:nvPicPr>
          <p:blipFill>
            <a:blip r:embed="rId4" cstate="print"/>
            <a:stretch>
              <a:fillRect/>
            </a:stretch>
          </p:blipFill>
          <p:spPr>
            <a:xfrm>
              <a:off x="10625218" y="6045593"/>
              <a:ext cx="71252" cy="101201"/>
            </a:xfrm>
            <a:prstGeom prst="rect">
              <a:avLst/>
            </a:prstGeom>
          </p:spPr>
        </p:pic>
        <p:sp>
          <p:nvSpPr>
            <p:cNvPr id="20" name="object 12">
              <a:extLst>
                <a:ext uri="{FF2B5EF4-FFF2-40B4-BE49-F238E27FC236}">
                  <a16:creationId xmlns:a16="http://schemas.microsoft.com/office/drawing/2014/main" id="{F16CD8BC-0107-495B-8A71-BD2BD53BE82A}"/>
                </a:ext>
              </a:extLst>
            </p:cNvPr>
            <p:cNvSpPr/>
            <p:nvPr/>
          </p:nvSpPr>
          <p:spPr>
            <a:xfrm>
              <a:off x="11352400" y="6045593"/>
              <a:ext cx="71755" cy="101600"/>
            </a:xfrm>
            <a:custGeom>
              <a:avLst/>
              <a:gdLst/>
              <a:ahLst/>
              <a:cxnLst/>
              <a:rect l="l" t="t" r="r" b="b"/>
              <a:pathLst>
                <a:path w="71754" h="101600">
                  <a:moveTo>
                    <a:pt x="17081" y="0"/>
                  </a:moveTo>
                  <a:lnTo>
                    <a:pt x="0" y="0"/>
                  </a:lnTo>
                  <a:lnTo>
                    <a:pt x="53644" y="92829"/>
                  </a:lnTo>
                  <a:lnTo>
                    <a:pt x="59041" y="101427"/>
                  </a:lnTo>
                  <a:lnTo>
                    <a:pt x="71157" y="93794"/>
                  </a:lnTo>
                  <a:lnTo>
                    <a:pt x="1708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 name="object 13">
              <a:extLst>
                <a:ext uri="{FF2B5EF4-FFF2-40B4-BE49-F238E27FC236}">
                  <a16:creationId xmlns:a16="http://schemas.microsoft.com/office/drawing/2014/main" id="{DCC4BE10-742B-4364-B768-E7A53D39D200}"/>
                </a:ext>
              </a:extLst>
            </p:cNvPr>
            <p:cNvSpPr/>
            <p:nvPr/>
          </p:nvSpPr>
          <p:spPr>
            <a:xfrm>
              <a:off x="11494673" y="6045593"/>
              <a:ext cx="71755" cy="101600"/>
            </a:xfrm>
            <a:custGeom>
              <a:avLst/>
              <a:gdLst/>
              <a:ahLst/>
              <a:cxnLst/>
              <a:rect l="l" t="t" r="r" b="b"/>
              <a:pathLst>
                <a:path w="71754" h="101600">
                  <a:moveTo>
                    <a:pt x="71177" y="0"/>
                  </a:moveTo>
                  <a:lnTo>
                    <a:pt x="54091" y="0"/>
                  </a:lnTo>
                  <a:lnTo>
                    <a:pt x="0" y="93833"/>
                  </a:lnTo>
                  <a:lnTo>
                    <a:pt x="12420" y="101174"/>
                  </a:lnTo>
                  <a:lnTo>
                    <a:pt x="20027" y="88538"/>
                  </a:lnTo>
                  <a:lnTo>
                    <a:pt x="7117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 name="object 14">
              <a:extLst>
                <a:ext uri="{FF2B5EF4-FFF2-40B4-BE49-F238E27FC236}">
                  <a16:creationId xmlns:a16="http://schemas.microsoft.com/office/drawing/2014/main" id="{EDE6959F-941F-4753-B0D8-A270F8034C67}"/>
                </a:ext>
              </a:extLst>
            </p:cNvPr>
            <p:cNvSpPr/>
            <p:nvPr/>
          </p:nvSpPr>
          <p:spPr>
            <a:xfrm>
              <a:off x="10190544" y="6045593"/>
              <a:ext cx="315595" cy="352425"/>
            </a:xfrm>
            <a:custGeom>
              <a:avLst/>
              <a:gdLst/>
              <a:ahLst/>
              <a:cxnLst/>
              <a:rect l="l" t="t" r="r" b="b"/>
              <a:pathLst>
                <a:path w="315595" h="352425">
                  <a:moveTo>
                    <a:pt x="12893" y="352010"/>
                  </a:moveTo>
                  <a:lnTo>
                    <a:pt x="12433" y="352010"/>
                  </a:lnTo>
                  <a:lnTo>
                    <a:pt x="12776" y="352214"/>
                  </a:lnTo>
                  <a:lnTo>
                    <a:pt x="12893" y="352010"/>
                  </a:lnTo>
                  <a:close/>
                </a:path>
                <a:path w="315595" h="352425">
                  <a:moveTo>
                    <a:pt x="19810" y="0"/>
                  </a:moveTo>
                  <a:lnTo>
                    <a:pt x="2814" y="0"/>
                  </a:lnTo>
                  <a:lnTo>
                    <a:pt x="100863" y="169981"/>
                  </a:lnTo>
                  <a:lnTo>
                    <a:pt x="17144" y="315193"/>
                  </a:lnTo>
                  <a:lnTo>
                    <a:pt x="0" y="344505"/>
                  </a:lnTo>
                  <a:lnTo>
                    <a:pt x="177" y="344619"/>
                  </a:lnTo>
                  <a:lnTo>
                    <a:pt x="12357" y="352150"/>
                  </a:lnTo>
                  <a:lnTo>
                    <a:pt x="12433" y="352010"/>
                  </a:lnTo>
                  <a:lnTo>
                    <a:pt x="12893" y="352010"/>
                  </a:lnTo>
                  <a:lnTo>
                    <a:pt x="66878" y="258526"/>
                  </a:lnTo>
                  <a:lnTo>
                    <a:pt x="86579" y="224231"/>
                  </a:lnTo>
                  <a:lnTo>
                    <a:pt x="96371" y="207074"/>
                  </a:lnTo>
                  <a:lnTo>
                    <a:pt x="106108" y="189882"/>
                  </a:lnTo>
                  <a:lnTo>
                    <a:pt x="110334" y="183823"/>
                  </a:lnTo>
                  <a:lnTo>
                    <a:pt x="115185" y="179848"/>
                  </a:lnTo>
                  <a:lnTo>
                    <a:pt x="121071" y="177690"/>
                  </a:lnTo>
                  <a:lnTo>
                    <a:pt x="128396" y="177081"/>
                  </a:lnTo>
                  <a:lnTo>
                    <a:pt x="315531" y="177081"/>
                  </a:lnTo>
                  <a:lnTo>
                    <a:pt x="315531" y="175036"/>
                  </a:lnTo>
                  <a:lnTo>
                    <a:pt x="111658" y="175036"/>
                  </a:lnTo>
                  <a:lnTo>
                    <a:pt x="107835" y="175011"/>
                  </a:lnTo>
                  <a:lnTo>
                    <a:pt x="105956" y="172051"/>
                  </a:lnTo>
                  <a:lnTo>
                    <a:pt x="104051" y="170375"/>
                  </a:lnTo>
                  <a:lnTo>
                    <a:pt x="105727" y="168495"/>
                  </a:lnTo>
                  <a:lnTo>
                    <a:pt x="107200" y="165397"/>
                  </a:lnTo>
                  <a:lnTo>
                    <a:pt x="110972" y="164812"/>
                  </a:lnTo>
                  <a:lnTo>
                    <a:pt x="315531" y="164812"/>
                  </a:lnTo>
                  <a:lnTo>
                    <a:pt x="315531" y="162158"/>
                  </a:lnTo>
                  <a:lnTo>
                    <a:pt x="113449" y="162158"/>
                  </a:lnTo>
                  <a:lnTo>
                    <a:pt x="66878" y="81577"/>
                  </a:lnTo>
                  <a:lnTo>
                    <a:pt x="66878" y="79557"/>
                  </a:lnTo>
                  <a:lnTo>
                    <a:pt x="55570" y="61053"/>
                  </a:lnTo>
                  <a:lnTo>
                    <a:pt x="49956" y="51786"/>
                  </a:lnTo>
                  <a:lnTo>
                    <a:pt x="44424" y="42473"/>
                  </a:lnTo>
                  <a:lnTo>
                    <a:pt x="36417" y="28764"/>
                  </a:lnTo>
                  <a:lnTo>
                    <a:pt x="19810" y="0"/>
                  </a:lnTo>
                  <a:close/>
                </a:path>
                <a:path w="315595" h="352425">
                  <a:moveTo>
                    <a:pt x="315531" y="177081"/>
                  </a:moveTo>
                  <a:lnTo>
                    <a:pt x="128396" y="177081"/>
                  </a:lnTo>
                  <a:lnTo>
                    <a:pt x="213583" y="177424"/>
                  </a:lnTo>
                  <a:lnTo>
                    <a:pt x="315531" y="177347"/>
                  </a:lnTo>
                  <a:lnTo>
                    <a:pt x="315531" y="177081"/>
                  </a:lnTo>
                  <a:close/>
                </a:path>
                <a:path w="315595" h="352425">
                  <a:moveTo>
                    <a:pt x="315531" y="164812"/>
                  </a:moveTo>
                  <a:lnTo>
                    <a:pt x="110972" y="164812"/>
                  </a:lnTo>
                  <a:lnTo>
                    <a:pt x="113283" y="167416"/>
                  </a:lnTo>
                  <a:lnTo>
                    <a:pt x="116547" y="169486"/>
                  </a:lnTo>
                  <a:lnTo>
                    <a:pt x="113588" y="172077"/>
                  </a:lnTo>
                  <a:lnTo>
                    <a:pt x="111658" y="175036"/>
                  </a:lnTo>
                  <a:lnTo>
                    <a:pt x="315531" y="175036"/>
                  </a:lnTo>
                  <a:lnTo>
                    <a:pt x="315531" y="1648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 name="object 15">
              <a:extLst>
                <a:ext uri="{FF2B5EF4-FFF2-40B4-BE49-F238E27FC236}">
                  <a16:creationId xmlns:a16="http://schemas.microsoft.com/office/drawing/2014/main" id="{BAD2A91A-1D99-43E4-8F22-91B9B279FAB7}"/>
                </a:ext>
              </a:extLst>
            </p:cNvPr>
            <p:cNvSpPr/>
            <p:nvPr/>
          </p:nvSpPr>
          <p:spPr>
            <a:xfrm>
              <a:off x="10674064" y="6045593"/>
              <a:ext cx="314960" cy="352425"/>
            </a:xfrm>
            <a:custGeom>
              <a:avLst/>
              <a:gdLst/>
              <a:ahLst/>
              <a:cxnLst/>
              <a:rect l="l" t="t" r="r" b="b"/>
              <a:pathLst>
                <a:path w="314959" h="352425">
                  <a:moveTo>
                    <a:pt x="218105" y="177058"/>
                  </a:moveTo>
                  <a:lnTo>
                    <a:pt x="186791" y="177058"/>
                  </a:lnTo>
                  <a:lnTo>
                    <a:pt x="194200" y="177727"/>
                  </a:lnTo>
                  <a:lnTo>
                    <a:pt x="200037" y="180038"/>
                  </a:lnTo>
                  <a:lnTo>
                    <a:pt x="204779" y="184132"/>
                  </a:lnTo>
                  <a:lnTo>
                    <a:pt x="208902" y="190152"/>
                  </a:lnTo>
                  <a:lnTo>
                    <a:pt x="230338" y="227769"/>
                  </a:lnTo>
                  <a:lnTo>
                    <a:pt x="297637" y="344253"/>
                  </a:lnTo>
                  <a:lnTo>
                    <a:pt x="300139" y="348165"/>
                  </a:lnTo>
                  <a:lnTo>
                    <a:pt x="302577" y="352140"/>
                  </a:lnTo>
                  <a:lnTo>
                    <a:pt x="314744" y="344609"/>
                  </a:lnTo>
                  <a:lnTo>
                    <a:pt x="218105" y="177058"/>
                  </a:lnTo>
                  <a:close/>
                </a:path>
                <a:path w="314959" h="352425">
                  <a:moveTo>
                    <a:pt x="312077" y="0"/>
                  </a:moveTo>
                  <a:lnTo>
                    <a:pt x="295158" y="0"/>
                  </a:lnTo>
                  <a:lnTo>
                    <a:pt x="201129" y="162618"/>
                  </a:lnTo>
                  <a:lnTo>
                    <a:pt x="0" y="162618"/>
                  </a:lnTo>
                  <a:lnTo>
                    <a:pt x="0" y="177350"/>
                  </a:lnTo>
                  <a:lnTo>
                    <a:pt x="102315" y="177442"/>
                  </a:lnTo>
                  <a:lnTo>
                    <a:pt x="218105" y="177058"/>
                  </a:lnTo>
                  <a:lnTo>
                    <a:pt x="217124" y="175356"/>
                  </a:lnTo>
                  <a:lnTo>
                    <a:pt x="206997" y="175356"/>
                  </a:lnTo>
                  <a:lnTo>
                    <a:pt x="203238" y="174772"/>
                  </a:lnTo>
                  <a:lnTo>
                    <a:pt x="201764" y="171571"/>
                  </a:lnTo>
                  <a:lnTo>
                    <a:pt x="200101" y="169628"/>
                  </a:lnTo>
                  <a:lnTo>
                    <a:pt x="202035" y="167977"/>
                  </a:lnTo>
                  <a:lnTo>
                    <a:pt x="203936" y="165107"/>
                  </a:lnTo>
                  <a:lnTo>
                    <a:pt x="216853" y="165107"/>
                  </a:lnTo>
                  <a:lnTo>
                    <a:pt x="312077" y="0"/>
                  </a:lnTo>
                  <a:close/>
                </a:path>
                <a:path w="314959" h="352425">
                  <a:moveTo>
                    <a:pt x="216853" y="165107"/>
                  </a:moveTo>
                  <a:lnTo>
                    <a:pt x="207797" y="165107"/>
                  </a:lnTo>
                  <a:lnTo>
                    <a:pt x="209771" y="168003"/>
                  </a:lnTo>
                  <a:lnTo>
                    <a:pt x="212674" y="170416"/>
                  </a:lnTo>
                  <a:lnTo>
                    <a:pt x="209321" y="172638"/>
                  </a:lnTo>
                  <a:lnTo>
                    <a:pt x="206997" y="175356"/>
                  </a:lnTo>
                  <a:lnTo>
                    <a:pt x="217124" y="175356"/>
                  </a:lnTo>
                  <a:lnTo>
                    <a:pt x="214033" y="169997"/>
                  </a:lnTo>
                  <a:lnTo>
                    <a:pt x="216853" y="16510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 name="object 16">
              <a:extLst>
                <a:ext uri="{FF2B5EF4-FFF2-40B4-BE49-F238E27FC236}">
                  <a16:creationId xmlns:a16="http://schemas.microsoft.com/office/drawing/2014/main" id="{B4874191-2407-44E1-B678-F1DD4C5F32FF}"/>
                </a:ext>
              </a:extLst>
            </p:cNvPr>
            <p:cNvSpPr/>
            <p:nvPr/>
          </p:nvSpPr>
          <p:spPr>
            <a:xfrm>
              <a:off x="11542971" y="6045593"/>
              <a:ext cx="315595" cy="352425"/>
            </a:xfrm>
            <a:custGeom>
              <a:avLst/>
              <a:gdLst/>
              <a:ahLst/>
              <a:cxnLst/>
              <a:rect l="l" t="t" r="r" b="b"/>
              <a:pathLst>
                <a:path w="315595" h="352425">
                  <a:moveTo>
                    <a:pt x="206062" y="176966"/>
                  </a:moveTo>
                  <a:lnTo>
                    <a:pt x="183159" y="176966"/>
                  </a:lnTo>
                  <a:lnTo>
                    <a:pt x="192348" y="177659"/>
                  </a:lnTo>
                  <a:lnTo>
                    <a:pt x="199701" y="180297"/>
                  </a:lnTo>
                  <a:lnTo>
                    <a:pt x="205730" y="185207"/>
                  </a:lnTo>
                  <a:lnTo>
                    <a:pt x="210946" y="192714"/>
                  </a:lnTo>
                  <a:lnTo>
                    <a:pt x="232097" y="230079"/>
                  </a:lnTo>
                  <a:lnTo>
                    <a:pt x="253499" y="267300"/>
                  </a:lnTo>
                  <a:lnTo>
                    <a:pt x="298640" y="345178"/>
                  </a:lnTo>
                  <a:lnTo>
                    <a:pt x="300977" y="348594"/>
                  </a:lnTo>
                  <a:lnTo>
                    <a:pt x="303199" y="352087"/>
                  </a:lnTo>
                  <a:lnTo>
                    <a:pt x="315213" y="344594"/>
                  </a:lnTo>
                  <a:lnTo>
                    <a:pt x="218656" y="177208"/>
                  </a:lnTo>
                  <a:lnTo>
                    <a:pt x="206260" y="177208"/>
                  </a:lnTo>
                  <a:lnTo>
                    <a:pt x="206062" y="176966"/>
                  </a:lnTo>
                  <a:close/>
                </a:path>
                <a:path w="315595" h="352425">
                  <a:moveTo>
                    <a:pt x="312528" y="0"/>
                  </a:moveTo>
                  <a:lnTo>
                    <a:pt x="295604" y="0"/>
                  </a:lnTo>
                  <a:lnTo>
                    <a:pt x="201739" y="162450"/>
                  </a:lnTo>
                  <a:lnTo>
                    <a:pt x="0" y="162450"/>
                  </a:lnTo>
                  <a:lnTo>
                    <a:pt x="0" y="177347"/>
                  </a:lnTo>
                  <a:lnTo>
                    <a:pt x="99407" y="177495"/>
                  </a:lnTo>
                  <a:lnTo>
                    <a:pt x="206062" y="176966"/>
                  </a:lnTo>
                  <a:lnTo>
                    <a:pt x="203796" y="174210"/>
                  </a:lnTo>
                  <a:lnTo>
                    <a:pt x="200952" y="172255"/>
                  </a:lnTo>
                  <a:lnTo>
                    <a:pt x="200990" y="168457"/>
                  </a:lnTo>
                  <a:lnTo>
                    <a:pt x="203923" y="165181"/>
                  </a:lnTo>
                  <a:lnTo>
                    <a:pt x="207505" y="165092"/>
                  </a:lnTo>
                  <a:lnTo>
                    <a:pt x="217336" y="165092"/>
                  </a:lnTo>
                  <a:lnTo>
                    <a:pt x="312528" y="0"/>
                  </a:lnTo>
                  <a:close/>
                </a:path>
                <a:path w="315595" h="352425">
                  <a:moveTo>
                    <a:pt x="217336" y="165092"/>
                  </a:moveTo>
                  <a:lnTo>
                    <a:pt x="207505" y="165092"/>
                  </a:lnTo>
                  <a:lnTo>
                    <a:pt x="210769" y="167899"/>
                  </a:lnTo>
                  <a:lnTo>
                    <a:pt x="211239" y="171658"/>
                  </a:lnTo>
                  <a:lnTo>
                    <a:pt x="208508" y="173906"/>
                  </a:lnTo>
                  <a:lnTo>
                    <a:pt x="206260" y="177208"/>
                  </a:lnTo>
                  <a:lnTo>
                    <a:pt x="218656" y="177208"/>
                  </a:lnTo>
                  <a:lnTo>
                    <a:pt x="214502" y="170007"/>
                  </a:lnTo>
                  <a:lnTo>
                    <a:pt x="217336" y="16509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object 17">
              <a:extLst>
                <a:ext uri="{FF2B5EF4-FFF2-40B4-BE49-F238E27FC236}">
                  <a16:creationId xmlns:a16="http://schemas.microsoft.com/office/drawing/2014/main" id="{6D00FEB6-91F4-470A-BCDB-FCBE85EDB4EA}"/>
                </a:ext>
              </a:extLst>
            </p:cNvPr>
            <p:cNvSpPr/>
            <p:nvPr/>
          </p:nvSpPr>
          <p:spPr>
            <a:xfrm>
              <a:off x="11929368" y="6045593"/>
              <a:ext cx="269240" cy="352425"/>
            </a:xfrm>
            <a:custGeom>
              <a:avLst/>
              <a:gdLst/>
              <a:ahLst/>
              <a:cxnLst/>
              <a:rect l="l" t="t" r="r" b="b"/>
              <a:pathLst>
                <a:path w="269240" h="352425">
                  <a:moveTo>
                    <a:pt x="19644" y="0"/>
                  </a:moveTo>
                  <a:lnTo>
                    <a:pt x="2727" y="0"/>
                  </a:lnTo>
                  <a:lnTo>
                    <a:pt x="100787" y="169988"/>
                  </a:lnTo>
                  <a:lnTo>
                    <a:pt x="0" y="344740"/>
                  </a:lnTo>
                  <a:lnTo>
                    <a:pt x="12293" y="352106"/>
                  </a:lnTo>
                  <a:lnTo>
                    <a:pt x="14909" y="347813"/>
                  </a:lnTo>
                  <a:lnTo>
                    <a:pt x="17424" y="343851"/>
                  </a:lnTo>
                  <a:lnTo>
                    <a:pt x="62830" y="265484"/>
                  </a:lnTo>
                  <a:lnTo>
                    <a:pt x="84239" y="228260"/>
                  </a:lnTo>
                  <a:lnTo>
                    <a:pt x="105410" y="190905"/>
                  </a:lnTo>
                  <a:lnTo>
                    <a:pt x="110079" y="184230"/>
                  </a:lnTo>
                  <a:lnTo>
                    <a:pt x="115449" y="179905"/>
                  </a:lnTo>
                  <a:lnTo>
                    <a:pt x="121933" y="177615"/>
                  </a:lnTo>
                  <a:lnTo>
                    <a:pt x="129946" y="177049"/>
                  </a:lnTo>
                  <a:lnTo>
                    <a:pt x="268727" y="177049"/>
                  </a:lnTo>
                  <a:lnTo>
                    <a:pt x="268727" y="175334"/>
                  </a:lnTo>
                  <a:lnTo>
                    <a:pt x="110858" y="175334"/>
                  </a:lnTo>
                  <a:lnTo>
                    <a:pt x="107086" y="174750"/>
                  </a:lnTo>
                  <a:lnTo>
                    <a:pt x="105613" y="171563"/>
                  </a:lnTo>
                  <a:lnTo>
                    <a:pt x="103949" y="169645"/>
                  </a:lnTo>
                  <a:lnTo>
                    <a:pt x="105867" y="168019"/>
                  </a:lnTo>
                  <a:lnTo>
                    <a:pt x="107772" y="165136"/>
                  </a:lnTo>
                  <a:lnTo>
                    <a:pt x="111632" y="165086"/>
                  </a:lnTo>
                  <a:lnTo>
                    <a:pt x="268727" y="165086"/>
                  </a:lnTo>
                  <a:lnTo>
                    <a:pt x="268727" y="162787"/>
                  </a:lnTo>
                  <a:lnTo>
                    <a:pt x="129882" y="162787"/>
                  </a:lnTo>
                  <a:lnTo>
                    <a:pt x="121900" y="162215"/>
                  </a:lnTo>
                  <a:lnTo>
                    <a:pt x="115392" y="160025"/>
                  </a:lnTo>
                  <a:lnTo>
                    <a:pt x="109998" y="155786"/>
                  </a:lnTo>
                  <a:lnTo>
                    <a:pt x="105359" y="149071"/>
                  </a:lnTo>
                  <a:lnTo>
                    <a:pt x="92996" y="126711"/>
                  </a:lnTo>
                  <a:lnTo>
                    <a:pt x="80295" y="104541"/>
                  </a:lnTo>
                  <a:lnTo>
                    <a:pt x="54584" y="60374"/>
                  </a:lnTo>
                  <a:lnTo>
                    <a:pt x="19644" y="0"/>
                  </a:lnTo>
                  <a:close/>
                </a:path>
                <a:path w="269240" h="352425">
                  <a:moveTo>
                    <a:pt x="268727" y="177049"/>
                  </a:moveTo>
                  <a:lnTo>
                    <a:pt x="129946" y="177049"/>
                  </a:lnTo>
                  <a:lnTo>
                    <a:pt x="157989" y="177427"/>
                  </a:lnTo>
                  <a:lnTo>
                    <a:pt x="186035" y="177489"/>
                  </a:lnTo>
                  <a:lnTo>
                    <a:pt x="268727" y="177300"/>
                  </a:lnTo>
                  <a:lnTo>
                    <a:pt x="268727" y="177049"/>
                  </a:lnTo>
                  <a:close/>
                </a:path>
                <a:path w="269240" h="352425">
                  <a:moveTo>
                    <a:pt x="268727" y="165086"/>
                  </a:moveTo>
                  <a:lnTo>
                    <a:pt x="111632" y="165086"/>
                  </a:lnTo>
                  <a:lnTo>
                    <a:pt x="113588" y="167968"/>
                  </a:lnTo>
                  <a:lnTo>
                    <a:pt x="116522" y="170394"/>
                  </a:lnTo>
                  <a:lnTo>
                    <a:pt x="113144" y="172629"/>
                  </a:lnTo>
                  <a:lnTo>
                    <a:pt x="110858" y="175334"/>
                  </a:lnTo>
                  <a:lnTo>
                    <a:pt x="268727" y="175334"/>
                  </a:lnTo>
                  <a:lnTo>
                    <a:pt x="268727" y="165086"/>
                  </a:lnTo>
                  <a:close/>
                </a:path>
                <a:path w="269240" h="352425">
                  <a:moveTo>
                    <a:pt x="214374" y="162412"/>
                  </a:moveTo>
                  <a:lnTo>
                    <a:pt x="129882" y="162787"/>
                  </a:lnTo>
                  <a:lnTo>
                    <a:pt x="268727" y="162787"/>
                  </a:lnTo>
                  <a:lnTo>
                    <a:pt x="268727" y="162469"/>
                  </a:lnTo>
                  <a:lnTo>
                    <a:pt x="214374" y="1624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 name="object 18">
              <a:extLst>
                <a:ext uri="{FF2B5EF4-FFF2-40B4-BE49-F238E27FC236}">
                  <a16:creationId xmlns:a16="http://schemas.microsoft.com/office/drawing/2014/main" id="{B20131AA-E80B-4FC5-B34F-05F8E5A704B3}"/>
                </a:ext>
              </a:extLst>
            </p:cNvPr>
            <p:cNvSpPr/>
            <p:nvPr/>
          </p:nvSpPr>
          <p:spPr>
            <a:xfrm>
              <a:off x="11929257" y="6534818"/>
              <a:ext cx="269240" cy="323215"/>
            </a:xfrm>
            <a:custGeom>
              <a:avLst/>
              <a:gdLst/>
              <a:ahLst/>
              <a:cxnLst/>
              <a:rect l="l" t="t" r="r" b="b"/>
              <a:pathLst>
                <a:path w="269240" h="323215">
                  <a:moveTo>
                    <a:pt x="12445" y="0"/>
                  </a:moveTo>
                  <a:lnTo>
                    <a:pt x="0" y="7315"/>
                  </a:lnTo>
                  <a:lnTo>
                    <a:pt x="100876" y="182206"/>
                  </a:lnTo>
                  <a:lnTo>
                    <a:pt x="19625" y="323180"/>
                  </a:lnTo>
                  <a:lnTo>
                    <a:pt x="36546" y="323180"/>
                  </a:lnTo>
                  <a:lnTo>
                    <a:pt x="113779" y="189547"/>
                  </a:lnTo>
                  <a:lnTo>
                    <a:pt x="268838" y="189547"/>
                  </a:lnTo>
                  <a:lnTo>
                    <a:pt x="268838" y="187096"/>
                  </a:lnTo>
                  <a:lnTo>
                    <a:pt x="110909" y="187096"/>
                  </a:lnTo>
                  <a:lnTo>
                    <a:pt x="107327" y="186880"/>
                  </a:lnTo>
                  <a:lnTo>
                    <a:pt x="104419" y="183629"/>
                  </a:lnTo>
                  <a:lnTo>
                    <a:pt x="104495" y="179882"/>
                  </a:lnTo>
                  <a:lnTo>
                    <a:pt x="107429" y="178015"/>
                  </a:lnTo>
                  <a:lnTo>
                    <a:pt x="109943" y="175183"/>
                  </a:lnTo>
                  <a:lnTo>
                    <a:pt x="117338" y="175183"/>
                  </a:lnTo>
                  <a:lnTo>
                    <a:pt x="111810" y="172300"/>
                  </a:lnTo>
                  <a:lnTo>
                    <a:pt x="106679" y="163233"/>
                  </a:lnTo>
                  <a:lnTo>
                    <a:pt x="85271" y="125632"/>
                  </a:lnTo>
                  <a:lnTo>
                    <a:pt x="17805" y="8750"/>
                  </a:lnTo>
                  <a:lnTo>
                    <a:pt x="15087" y="4381"/>
                  </a:lnTo>
                  <a:lnTo>
                    <a:pt x="12445" y="0"/>
                  </a:lnTo>
                  <a:close/>
                </a:path>
                <a:path w="269240" h="323215">
                  <a:moveTo>
                    <a:pt x="117338" y="175183"/>
                  </a:moveTo>
                  <a:lnTo>
                    <a:pt x="109943" y="175183"/>
                  </a:lnTo>
                  <a:lnTo>
                    <a:pt x="112077" y="178396"/>
                  </a:lnTo>
                  <a:lnTo>
                    <a:pt x="114731" y="180682"/>
                  </a:lnTo>
                  <a:lnTo>
                    <a:pt x="114172" y="184353"/>
                  </a:lnTo>
                  <a:lnTo>
                    <a:pt x="110909" y="187096"/>
                  </a:lnTo>
                  <a:lnTo>
                    <a:pt x="268838" y="187096"/>
                  </a:lnTo>
                  <a:lnTo>
                    <a:pt x="268838" y="175374"/>
                  </a:lnTo>
                  <a:lnTo>
                    <a:pt x="117703" y="175374"/>
                  </a:lnTo>
                  <a:lnTo>
                    <a:pt x="117338" y="175183"/>
                  </a:lnTo>
                  <a:close/>
                </a:path>
                <a:path w="269240" h="323215">
                  <a:moveTo>
                    <a:pt x="213791" y="174983"/>
                  </a:moveTo>
                  <a:lnTo>
                    <a:pt x="117703" y="175374"/>
                  </a:lnTo>
                  <a:lnTo>
                    <a:pt x="268838" y="175374"/>
                  </a:lnTo>
                  <a:lnTo>
                    <a:pt x="268838" y="175022"/>
                  </a:lnTo>
                  <a:lnTo>
                    <a:pt x="213791" y="1749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 name="object 19">
              <a:extLst>
                <a:ext uri="{FF2B5EF4-FFF2-40B4-BE49-F238E27FC236}">
                  <a16:creationId xmlns:a16="http://schemas.microsoft.com/office/drawing/2014/main" id="{A63D5A5F-0502-47EE-98D1-3327B4BDD02A}"/>
                </a:ext>
              </a:extLst>
            </p:cNvPr>
            <p:cNvSpPr/>
            <p:nvPr/>
          </p:nvSpPr>
          <p:spPr>
            <a:xfrm>
              <a:off x="11542934" y="6535056"/>
              <a:ext cx="315595" cy="323215"/>
            </a:xfrm>
            <a:custGeom>
              <a:avLst/>
              <a:gdLst/>
              <a:ahLst/>
              <a:cxnLst/>
              <a:rect l="l" t="t" r="r" b="b"/>
              <a:pathLst>
                <a:path w="315595" h="323215">
                  <a:moveTo>
                    <a:pt x="101644" y="174751"/>
                  </a:moveTo>
                  <a:lnTo>
                    <a:pt x="15786" y="174802"/>
                  </a:lnTo>
                  <a:lnTo>
                    <a:pt x="0" y="174802"/>
                  </a:lnTo>
                  <a:lnTo>
                    <a:pt x="0" y="189306"/>
                  </a:lnTo>
                  <a:lnTo>
                    <a:pt x="201637" y="189306"/>
                  </a:lnTo>
                  <a:lnTo>
                    <a:pt x="278885" y="322943"/>
                  </a:lnTo>
                  <a:lnTo>
                    <a:pt x="295833" y="322943"/>
                  </a:lnTo>
                  <a:lnTo>
                    <a:pt x="218532" y="188899"/>
                  </a:lnTo>
                  <a:lnTo>
                    <a:pt x="206375" y="188899"/>
                  </a:lnTo>
                  <a:lnTo>
                    <a:pt x="203847" y="186004"/>
                  </a:lnTo>
                  <a:lnTo>
                    <a:pt x="200875" y="184086"/>
                  </a:lnTo>
                  <a:lnTo>
                    <a:pt x="200956" y="181978"/>
                  </a:lnTo>
                  <a:lnTo>
                    <a:pt x="201041" y="180352"/>
                  </a:lnTo>
                  <a:lnTo>
                    <a:pt x="203860" y="177139"/>
                  </a:lnTo>
                  <a:lnTo>
                    <a:pt x="207441" y="176923"/>
                  </a:lnTo>
                  <a:lnTo>
                    <a:pt x="217455" y="176923"/>
                  </a:lnTo>
                  <a:lnTo>
                    <a:pt x="218488" y="175132"/>
                  </a:lnTo>
                  <a:lnTo>
                    <a:pt x="197739" y="175132"/>
                  </a:lnTo>
                  <a:lnTo>
                    <a:pt x="101644" y="174751"/>
                  </a:lnTo>
                  <a:close/>
                </a:path>
                <a:path w="315595" h="323215">
                  <a:moveTo>
                    <a:pt x="217455" y="176923"/>
                  </a:moveTo>
                  <a:lnTo>
                    <a:pt x="207441" y="176923"/>
                  </a:lnTo>
                  <a:lnTo>
                    <a:pt x="210642" y="179743"/>
                  </a:lnTo>
                  <a:lnTo>
                    <a:pt x="211277" y="183426"/>
                  </a:lnTo>
                  <a:lnTo>
                    <a:pt x="208546" y="185699"/>
                  </a:lnTo>
                  <a:lnTo>
                    <a:pt x="206375" y="188899"/>
                  </a:lnTo>
                  <a:lnTo>
                    <a:pt x="218532" y="188899"/>
                  </a:lnTo>
                  <a:lnTo>
                    <a:pt x="214541" y="181978"/>
                  </a:lnTo>
                  <a:lnTo>
                    <a:pt x="217455" y="176923"/>
                  </a:lnTo>
                  <a:close/>
                </a:path>
                <a:path w="315595" h="323215">
                  <a:moveTo>
                    <a:pt x="302768" y="0"/>
                  </a:moveTo>
                  <a:lnTo>
                    <a:pt x="299872" y="4825"/>
                  </a:lnTo>
                  <a:lnTo>
                    <a:pt x="297421" y="8851"/>
                  </a:lnTo>
                  <a:lnTo>
                    <a:pt x="230176" y="125358"/>
                  </a:lnTo>
                  <a:lnTo>
                    <a:pt x="203631" y="172008"/>
                  </a:lnTo>
                  <a:lnTo>
                    <a:pt x="197739" y="175132"/>
                  </a:lnTo>
                  <a:lnTo>
                    <a:pt x="218488" y="175132"/>
                  </a:lnTo>
                  <a:lnTo>
                    <a:pt x="315429" y="7023"/>
                  </a:lnTo>
                  <a:lnTo>
                    <a:pt x="302768"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 name="object 20">
              <a:extLst>
                <a:ext uri="{FF2B5EF4-FFF2-40B4-BE49-F238E27FC236}">
                  <a16:creationId xmlns:a16="http://schemas.microsoft.com/office/drawing/2014/main" id="{C23BF45E-A978-43DD-8063-27711642292F}"/>
                </a:ext>
              </a:extLst>
            </p:cNvPr>
            <p:cNvSpPr/>
            <p:nvPr/>
          </p:nvSpPr>
          <p:spPr>
            <a:xfrm>
              <a:off x="11060069" y="6534786"/>
              <a:ext cx="315595" cy="323215"/>
            </a:xfrm>
            <a:custGeom>
              <a:avLst/>
              <a:gdLst/>
              <a:ahLst/>
              <a:cxnLst/>
              <a:rect l="l" t="t" r="r" b="b"/>
              <a:pathLst>
                <a:path w="315595" h="323215">
                  <a:moveTo>
                    <a:pt x="12179" y="0"/>
                  </a:moveTo>
                  <a:lnTo>
                    <a:pt x="0" y="7645"/>
                  </a:lnTo>
                  <a:lnTo>
                    <a:pt x="100710" y="182244"/>
                  </a:lnTo>
                  <a:lnTo>
                    <a:pt x="19430" y="323213"/>
                  </a:lnTo>
                  <a:lnTo>
                    <a:pt x="36367" y="323213"/>
                  </a:lnTo>
                  <a:lnTo>
                    <a:pt x="113588" y="189610"/>
                  </a:lnTo>
                  <a:lnTo>
                    <a:pt x="315264" y="189610"/>
                  </a:lnTo>
                  <a:lnTo>
                    <a:pt x="315264" y="187134"/>
                  </a:lnTo>
                  <a:lnTo>
                    <a:pt x="111455" y="187134"/>
                  </a:lnTo>
                  <a:lnTo>
                    <a:pt x="107645" y="186994"/>
                  </a:lnTo>
                  <a:lnTo>
                    <a:pt x="105790" y="184175"/>
                  </a:lnTo>
                  <a:lnTo>
                    <a:pt x="103873" y="182549"/>
                  </a:lnTo>
                  <a:lnTo>
                    <a:pt x="105562" y="180682"/>
                  </a:lnTo>
                  <a:lnTo>
                    <a:pt x="107073" y="177584"/>
                  </a:lnTo>
                  <a:lnTo>
                    <a:pt x="110832" y="177012"/>
                  </a:lnTo>
                  <a:lnTo>
                    <a:pt x="315264" y="177012"/>
                  </a:lnTo>
                  <a:lnTo>
                    <a:pt x="315264" y="175399"/>
                  </a:lnTo>
                  <a:lnTo>
                    <a:pt x="117563" y="175399"/>
                  </a:lnTo>
                  <a:lnTo>
                    <a:pt x="111658" y="172389"/>
                  </a:lnTo>
                  <a:lnTo>
                    <a:pt x="106527" y="163309"/>
                  </a:lnTo>
                  <a:lnTo>
                    <a:pt x="84931" y="125404"/>
                  </a:lnTo>
                  <a:lnTo>
                    <a:pt x="17145" y="8013"/>
                  </a:lnTo>
                  <a:lnTo>
                    <a:pt x="14643" y="4064"/>
                  </a:lnTo>
                  <a:lnTo>
                    <a:pt x="12179" y="0"/>
                  </a:lnTo>
                  <a:close/>
                </a:path>
                <a:path w="315595" h="323215">
                  <a:moveTo>
                    <a:pt x="315264" y="177012"/>
                  </a:moveTo>
                  <a:lnTo>
                    <a:pt x="110832" y="177012"/>
                  </a:lnTo>
                  <a:lnTo>
                    <a:pt x="113118" y="179666"/>
                  </a:lnTo>
                  <a:lnTo>
                    <a:pt x="116458" y="181851"/>
                  </a:lnTo>
                  <a:lnTo>
                    <a:pt x="113410" y="184302"/>
                  </a:lnTo>
                  <a:lnTo>
                    <a:pt x="111455" y="187134"/>
                  </a:lnTo>
                  <a:lnTo>
                    <a:pt x="315264" y="187134"/>
                  </a:lnTo>
                  <a:lnTo>
                    <a:pt x="315264" y="177012"/>
                  </a:lnTo>
                  <a:close/>
                </a:path>
                <a:path w="315595" h="323215">
                  <a:moveTo>
                    <a:pt x="213658" y="175021"/>
                  </a:moveTo>
                  <a:lnTo>
                    <a:pt x="117563" y="175399"/>
                  </a:lnTo>
                  <a:lnTo>
                    <a:pt x="315264" y="175399"/>
                  </a:lnTo>
                  <a:lnTo>
                    <a:pt x="315264" y="175082"/>
                  </a:lnTo>
                  <a:lnTo>
                    <a:pt x="213658" y="17502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9" name="object 21">
              <a:extLst>
                <a:ext uri="{FF2B5EF4-FFF2-40B4-BE49-F238E27FC236}">
                  <a16:creationId xmlns:a16="http://schemas.microsoft.com/office/drawing/2014/main" id="{F8179DD8-087A-4893-8C70-0EC886884CCA}"/>
                </a:ext>
              </a:extLst>
            </p:cNvPr>
            <p:cNvSpPr/>
            <p:nvPr/>
          </p:nvSpPr>
          <p:spPr>
            <a:xfrm>
              <a:off x="10673752" y="6534734"/>
              <a:ext cx="315595" cy="323850"/>
            </a:xfrm>
            <a:custGeom>
              <a:avLst/>
              <a:gdLst/>
              <a:ahLst/>
              <a:cxnLst/>
              <a:rect l="l" t="t" r="r" b="b"/>
              <a:pathLst>
                <a:path w="315595" h="323850">
                  <a:moveTo>
                    <a:pt x="218471" y="189462"/>
                  </a:moveTo>
                  <a:lnTo>
                    <a:pt x="193754" y="189462"/>
                  </a:lnTo>
                  <a:lnTo>
                    <a:pt x="201015" y="190519"/>
                  </a:lnTo>
                  <a:lnTo>
                    <a:pt x="205476" y="196099"/>
                  </a:lnTo>
                  <a:lnTo>
                    <a:pt x="212813" y="209397"/>
                  </a:lnTo>
                  <a:lnTo>
                    <a:pt x="233511" y="244949"/>
                  </a:lnTo>
                  <a:lnTo>
                    <a:pt x="278659" y="323265"/>
                  </a:lnTo>
                  <a:lnTo>
                    <a:pt x="295637" y="323265"/>
                  </a:lnTo>
                  <a:lnTo>
                    <a:pt x="218471" y="189462"/>
                  </a:lnTo>
                  <a:close/>
                </a:path>
                <a:path w="315595" h="323850">
                  <a:moveTo>
                    <a:pt x="187009" y="189580"/>
                  </a:moveTo>
                  <a:lnTo>
                    <a:pt x="97139" y="189580"/>
                  </a:lnTo>
                  <a:lnTo>
                    <a:pt x="178015" y="189737"/>
                  </a:lnTo>
                  <a:lnTo>
                    <a:pt x="187009" y="189580"/>
                  </a:lnTo>
                  <a:close/>
                </a:path>
                <a:path w="315595" h="323850">
                  <a:moveTo>
                    <a:pt x="169532" y="175082"/>
                  </a:moveTo>
                  <a:lnTo>
                    <a:pt x="6324" y="175209"/>
                  </a:lnTo>
                  <a:lnTo>
                    <a:pt x="4140" y="175209"/>
                  </a:lnTo>
                  <a:lnTo>
                    <a:pt x="1968" y="175818"/>
                  </a:lnTo>
                  <a:lnTo>
                    <a:pt x="0" y="176098"/>
                  </a:lnTo>
                  <a:lnTo>
                    <a:pt x="0" y="189661"/>
                  </a:lnTo>
                  <a:lnTo>
                    <a:pt x="187009" y="189580"/>
                  </a:lnTo>
                  <a:lnTo>
                    <a:pt x="193754" y="189462"/>
                  </a:lnTo>
                  <a:lnTo>
                    <a:pt x="218471" y="189462"/>
                  </a:lnTo>
                  <a:lnTo>
                    <a:pt x="217274" y="187388"/>
                  </a:lnTo>
                  <a:lnTo>
                    <a:pt x="207340" y="187388"/>
                  </a:lnTo>
                  <a:lnTo>
                    <a:pt x="203580" y="186842"/>
                  </a:lnTo>
                  <a:lnTo>
                    <a:pt x="202095" y="183743"/>
                  </a:lnTo>
                  <a:lnTo>
                    <a:pt x="200431" y="181876"/>
                  </a:lnTo>
                  <a:lnTo>
                    <a:pt x="202349" y="180251"/>
                  </a:lnTo>
                  <a:lnTo>
                    <a:pt x="204228" y="177342"/>
                  </a:lnTo>
                  <a:lnTo>
                    <a:pt x="217217" y="177304"/>
                  </a:lnTo>
                  <a:lnTo>
                    <a:pt x="218088" y="175794"/>
                  </a:lnTo>
                  <a:lnTo>
                    <a:pt x="185686" y="175794"/>
                  </a:lnTo>
                  <a:lnTo>
                    <a:pt x="169532" y="175082"/>
                  </a:lnTo>
                  <a:close/>
                </a:path>
                <a:path w="315595" h="323850">
                  <a:moveTo>
                    <a:pt x="217217" y="177304"/>
                  </a:moveTo>
                  <a:lnTo>
                    <a:pt x="208038" y="177304"/>
                  </a:lnTo>
                  <a:lnTo>
                    <a:pt x="209956" y="180212"/>
                  </a:lnTo>
                  <a:lnTo>
                    <a:pt x="212953" y="182765"/>
                  </a:lnTo>
                  <a:lnTo>
                    <a:pt x="209626" y="184835"/>
                  </a:lnTo>
                  <a:lnTo>
                    <a:pt x="207340" y="187388"/>
                  </a:lnTo>
                  <a:lnTo>
                    <a:pt x="217274" y="187388"/>
                  </a:lnTo>
                  <a:lnTo>
                    <a:pt x="214337" y="182295"/>
                  </a:lnTo>
                  <a:lnTo>
                    <a:pt x="217217" y="177304"/>
                  </a:lnTo>
                  <a:close/>
                </a:path>
                <a:path w="315595" h="323850">
                  <a:moveTo>
                    <a:pt x="302856" y="0"/>
                  </a:moveTo>
                  <a:lnTo>
                    <a:pt x="300062" y="4635"/>
                  </a:lnTo>
                  <a:lnTo>
                    <a:pt x="297573" y="8623"/>
                  </a:lnTo>
                  <a:lnTo>
                    <a:pt x="217157" y="147815"/>
                  </a:lnTo>
                  <a:lnTo>
                    <a:pt x="213416" y="154902"/>
                  </a:lnTo>
                  <a:lnTo>
                    <a:pt x="209642" y="162118"/>
                  </a:lnTo>
                  <a:lnTo>
                    <a:pt x="205348" y="168510"/>
                  </a:lnTo>
                  <a:lnTo>
                    <a:pt x="200050" y="173126"/>
                  </a:lnTo>
                  <a:lnTo>
                    <a:pt x="193378" y="175341"/>
                  </a:lnTo>
                  <a:lnTo>
                    <a:pt x="185686" y="175794"/>
                  </a:lnTo>
                  <a:lnTo>
                    <a:pt x="218088" y="175794"/>
                  </a:lnTo>
                  <a:lnTo>
                    <a:pt x="315125" y="7594"/>
                  </a:lnTo>
                  <a:lnTo>
                    <a:pt x="30285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0" name="object 22">
              <a:extLst>
                <a:ext uri="{FF2B5EF4-FFF2-40B4-BE49-F238E27FC236}">
                  <a16:creationId xmlns:a16="http://schemas.microsoft.com/office/drawing/2014/main" id="{9B20A189-8A64-49D3-8324-5008ABE81C02}"/>
                </a:ext>
              </a:extLst>
            </p:cNvPr>
            <p:cNvSpPr/>
            <p:nvPr/>
          </p:nvSpPr>
          <p:spPr>
            <a:xfrm>
              <a:off x="10190458" y="6534664"/>
              <a:ext cx="316230" cy="323850"/>
            </a:xfrm>
            <a:custGeom>
              <a:avLst/>
              <a:gdLst/>
              <a:ahLst/>
              <a:cxnLst/>
              <a:rect l="l" t="t" r="r" b="b"/>
              <a:pathLst>
                <a:path w="316229" h="323850">
                  <a:moveTo>
                    <a:pt x="12572" y="0"/>
                  </a:moveTo>
                  <a:lnTo>
                    <a:pt x="6883" y="3505"/>
                  </a:lnTo>
                  <a:lnTo>
                    <a:pt x="0" y="7391"/>
                  </a:lnTo>
                  <a:lnTo>
                    <a:pt x="100939" y="182359"/>
                  </a:lnTo>
                  <a:lnTo>
                    <a:pt x="66967" y="241299"/>
                  </a:lnTo>
                  <a:lnTo>
                    <a:pt x="19673" y="323335"/>
                  </a:lnTo>
                  <a:lnTo>
                    <a:pt x="36994" y="323335"/>
                  </a:lnTo>
                  <a:lnTo>
                    <a:pt x="66967" y="272338"/>
                  </a:lnTo>
                  <a:lnTo>
                    <a:pt x="66967" y="270827"/>
                  </a:lnTo>
                  <a:lnTo>
                    <a:pt x="114185" y="189128"/>
                  </a:lnTo>
                  <a:lnTo>
                    <a:pt x="315937" y="189128"/>
                  </a:lnTo>
                  <a:lnTo>
                    <a:pt x="315835" y="187248"/>
                  </a:lnTo>
                  <a:lnTo>
                    <a:pt x="110959" y="187248"/>
                  </a:lnTo>
                  <a:lnTo>
                    <a:pt x="107378" y="187032"/>
                  </a:lnTo>
                  <a:lnTo>
                    <a:pt x="104470" y="183781"/>
                  </a:lnTo>
                  <a:lnTo>
                    <a:pt x="104571" y="180035"/>
                  </a:lnTo>
                  <a:lnTo>
                    <a:pt x="107480" y="178181"/>
                  </a:lnTo>
                  <a:lnTo>
                    <a:pt x="109994" y="175336"/>
                  </a:lnTo>
                  <a:lnTo>
                    <a:pt x="116903" y="175336"/>
                  </a:lnTo>
                  <a:lnTo>
                    <a:pt x="111798" y="172275"/>
                  </a:lnTo>
                  <a:lnTo>
                    <a:pt x="97088" y="146264"/>
                  </a:lnTo>
                  <a:lnTo>
                    <a:pt x="87090" y="128765"/>
                  </a:lnTo>
                  <a:lnTo>
                    <a:pt x="66967" y="93840"/>
                  </a:lnTo>
                  <a:lnTo>
                    <a:pt x="66967" y="93357"/>
                  </a:lnTo>
                  <a:lnTo>
                    <a:pt x="12752" y="215"/>
                  </a:lnTo>
                  <a:lnTo>
                    <a:pt x="12572" y="0"/>
                  </a:lnTo>
                  <a:close/>
                </a:path>
                <a:path w="316229" h="323850">
                  <a:moveTo>
                    <a:pt x="66967" y="241096"/>
                  </a:moveTo>
                  <a:lnTo>
                    <a:pt x="66850" y="241299"/>
                  </a:lnTo>
                  <a:lnTo>
                    <a:pt x="66967" y="241096"/>
                  </a:lnTo>
                  <a:close/>
                </a:path>
                <a:path w="316229" h="323850">
                  <a:moveTo>
                    <a:pt x="116903" y="175336"/>
                  </a:moveTo>
                  <a:lnTo>
                    <a:pt x="109994" y="175336"/>
                  </a:lnTo>
                  <a:lnTo>
                    <a:pt x="112128" y="178561"/>
                  </a:lnTo>
                  <a:lnTo>
                    <a:pt x="114795" y="180835"/>
                  </a:lnTo>
                  <a:lnTo>
                    <a:pt x="114236" y="184518"/>
                  </a:lnTo>
                  <a:lnTo>
                    <a:pt x="110959" y="187248"/>
                  </a:lnTo>
                  <a:lnTo>
                    <a:pt x="315835" y="187248"/>
                  </a:lnTo>
                  <a:lnTo>
                    <a:pt x="315193" y="175526"/>
                  </a:lnTo>
                  <a:lnTo>
                    <a:pt x="117220" y="175526"/>
                  </a:lnTo>
                  <a:lnTo>
                    <a:pt x="116903" y="175336"/>
                  </a:lnTo>
                  <a:close/>
                </a:path>
                <a:path w="316229" h="323850">
                  <a:moveTo>
                    <a:pt x="212932" y="175145"/>
                  </a:moveTo>
                  <a:lnTo>
                    <a:pt x="117220" y="175526"/>
                  </a:lnTo>
                  <a:lnTo>
                    <a:pt x="315193" y="175526"/>
                  </a:lnTo>
                  <a:lnTo>
                    <a:pt x="315175" y="175196"/>
                  </a:lnTo>
                  <a:lnTo>
                    <a:pt x="212932" y="175145"/>
                  </a:lnTo>
                  <a:close/>
                </a:path>
                <a:path w="316229" h="323850">
                  <a:moveTo>
                    <a:pt x="12738" y="190"/>
                  </a:move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1" name="object 23">
              <a:extLst>
                <a:ext uri="{FF2B5EF4-FFF2-40B4-BE49-F238E27FC236}">
                  <a16:creationId xmlns:a16="http://schemas.microsoft.com/office/drawing/2014/main" id="{CA5CE796-6DF8-4BC5-9849-CEC5F0F7145D}"/>
                </a:ext>
              </a:extLst>
            </p:cNvPr>
            <p:cNvSpPr/>
            <p:nvPr/>
          </p:nvSpPr>
          <p:spPr>
            <a:xfrm>
              <a:off x="11060049" y="6045593"/>
              <a:ext cx="363855" cy="603250"/>
            </a:xfrm>
            <a:custGeom>
              <a:avLst/>
              <a:gdLst/>
              <a:ahLst/>
              <a:cxnLst/>
              <a:rect l="l" t="t" r="r" b="b"/>
              <a:pathLst>
                <a:path w="363854" h="603250">
                  <a:moveTo>
                    <a:pt x="315125" y="162179"/>
                  </a:moveTo>
                  <a:lnTo>
                    <a:pt x="114274" y="162179"/>
                  </a:lnTo>
                  <a:lnTo>
                    <a:pt x="114274" y="168516"/>
                  </a:lnTo>
                  <a:lnTo>
                    <a:pt x="114261" y="172300"/>
                  </a:lnTo>
                  <a:lnTo>
                    <a:pt x="111379" y="174231"/>
                  </a:lnTo>
                  <a:lnTo>
                    <a:pt x="108851" y="177190"/>
                  </a:lnTo>
                  <a:lnTo>
                    <a:pt x="106680" y="173888"/>
                  </a:lnTo>
                  <a:lnTo>
                    <a:pt x="103987" y="171602"/>
                  </a:lnTo>
                  <a:lnTo>
                    <a:pt x="104508" y="167855"/>
                  </a:lnTo>
                  <a:lnTo>
                    <a:pt x="107772" y="165100"/>
                  </a:lnTo>
                  <a:lnTo>
                    <a:pt x="111366" y="165214"/>
                  </a:lnTo>
                  <a:lnTo>
                    <a:pt x="114274" y="168516"/>
                  </a:lnTo>
                  <a:lnTo>
                    <a:pt x="114274" y="162179"/>
                  </a:lnTo>
                  <a:lnTo>
                    <a:pt x="113322" y="162179"/>
                  </a:lnTo>
                  <a:lnTo>
                    <a:pt x="19570" y="0"/>
                  </a:lnTo>
                  <a:lnTo>
                    <a:pt x="2692" y="0"/>
                  </a:lnTo>
                  <a:lnTo>
                    <a:pt x="100723" y="169989"/>
                  </a:lnTo>
                  <a:lnTo>
                    <a:pt x="0" y="344690"/>
                  </a:lnTo>
                  <a:lnTo>
                    <a:pt x="12204" y="352158"/>
                  </a:lnTo>
                  <a:lnTo>
                    <a:pt x="14732" y="348018"/>
                  </a:lnTo>
                  <a:lnTo>
                    <a:pt x="17259" y="344068"/>
                  </a:lnTo>
                  <a:lnTo>
                    <a:pt x="62979" y="265074"/>
                  </a:lnTo>
                  <a:lnTo>
                    <a:pt x="84556" y="227545"/>
                  </a:lnTo>
                  <a:lnTo>
                    <a:pt x="105956" y="189915"/>
                  </a:lnTo>
                  <a:lnTo>
                    <a:pt x="110172" y="183857"/>
                  </a:lnTo>
                  <a:lnTo>
                    <a:pt x="115023" y="179870"/>
                  </a:lnTo>
                  <a:lnTo>
                    <a:pt x="120904" y="177698"/>
                  </a:lnTo>
                  <a:lnTo>
                    <a:pt x="127012" y="177190"/>
                  </a:lnTo>
                  <a:lnTo>
                    <a:pt x="128231" y="177088"/>
                  </a:lnTo>
                  <a:lnTo>
                    <a:pt x="213423" y="177431"/>
                  </a:lnTo>
                  <a:lnTo>
                    <a:pt x="315125" y="177355"/>
                  </a:lnTo>
                  <a:lnTo>
                    <a:pt x="315125" y="177088"/>
                  </a:lnTo>
                  <a:lnTo>
                    <a:pt x="315125" y="165100"/>
                  </a:lnTo>
                  <a:lnTo>
                    <a:pt x="315125" y="162179"/>
                  </a:lnTo>
                  <a:close/>
                </a:path>
                <a:path w="363854" h="603250">
                  <a:moveTo>
                    <a:pt x="363550" y="246164"/>
                  </a:moveTo>
                  <a:lnTo>
                    <a:pt x="351193" y="238912"/>
                  </a:lnTo>
                  <a:lnTo>
                    <a:pt x="348576" y="243205"/>
                  </a:lnTo>
                  <a:lnTo>
                    <a:pt x="346049" y="247167"/>
                  </a:lnTo>
                  <a:lnTo>
                    <a:pt x="301320" y="324269"/>
                  </a:lnTo>
                  <a:lnTo>
                    <a:pt x="280301" y="360883"/>
                  </a:lnTo>
                  <a:lnTo>
                    <a:pt x="259626" y="397687"/>
                  </a:lnTo>
                  <a:lnTo>
                    <a:pt x="259384" y="398043"/>
                  </a:lnTo>
                  <a:lnTo>
                    <a:pt x="259384" y="419188"/>
                  </a:lnTo>
                  <a:lnTo>
                    <a:pt x="258851" y="422833"/>
                  </a:lnTo>
                  <a:lnTo>
                    <a:pt x="255663" y="425589"/>
                  </a:lnTo>
                  <a:lnTo>
                    <a:pt x="253860" y="425488"/>
                  </a:lnTo>
                  <a:lnTo>
                    <a:pt x="252133" y="425424"/>
                  </a:lnTo>
                  <a:lnTo>
                    <a:pt x="249339" y="422236"/>
                  </a:lnTo>
                  <a:lnTo>
                    <a:pt x="249262" y="418528"/>
                  </a:lnTo>
                  <a:lnTo>
                    <a:pt x="252120" y="416648"/>
                  </a:lnTo>
                  <a:lnTo>
                    <a:pt x="254431" y="413956"/>
                  </a:lnTo>
                  <a:lnTo>
                    <a:pt x="254584" y="413778"/>
                  </a:lnTo>
                  <a:lnTo>
                    <a:pt x="256717" y="416966"/>
                  </a:lnTo>
                  <a:lnTo>
                    <a:pt x="259384" y="419188"/>
                  </a:lnTo>
                  <a:lnTo>
                    <a:pt x="259384" y="398043"/>
                  </a:lnTo>
                  <a:lnTo>
                    <a:pt x="254088" y="405638"/>
                  </a:lnTo>
                  <a:lnTo>
                    <a:pt x="247726" y="410679"/>
                  </a:lnTo>
                  <a:lnTo>
                    <a:pt x="240080" y="413308"/>
                  </a:lnTo>
                  <a:lnTo>
                    <a:pt x="230682" y="413956"/>
                  </a:lnTo>
                  <a:lnTo>
                    <a:pt x="159702" y="413473"/>
                  </a:lnTo>
                  <a:lnTo>
                    <a:pt x="50596" y="414007"/>
                  </a:lnTo>
                  <a:lnTo>
                    <a:pt x="49390" y="414947"/>
                  </a:lnTo>
                  <a:lnTo>
                    <a:pt x="48183" y="415480"/>
                  </a:lnTo>
                  <a:lnTo>
                    <a:pt x="48183" y="428078"/>
                  </a:lnTo>
                  <a:lnTo>
                    <a:pt x="149707" y="428155"/>
                  </a:lnTo>
                  <a:lnTo>
                    <a:pt x="236816" y="427837"/>
                  </a:lnTo>
                  <a:lnTo>
                    <a:pt x="243014" y="428396"/>
                  </a:lnTo>
                  <a:lnTo>
                    <a:pt x="248843" y="430682"/>
                  </a:lnTo>
                  <a:lnTo>
                    <a:pt x="253568" y="434771"/>
                  </a:lnTo>
                  <a:lnTo>
                    <a:pt x="257683" y="440766"/>
                  </a:lnTo>
                  <a:lnTo>
                    <a:pt x="278028" y="476554"/>
                  </a:lnTo>
                  <a:lnTo>
                    <a:pt x="343509" y="589991"/>
                  </a:lnTo>
                  <a:lnTo>
                    <a:pt x="347332" y="596455"/>
                  </a:lnTo>
                  <a:lnTo>
                    <a:pt x="351231" y="603110"/>
                  </a:lnTo>
                  <a:lnTo>
                    <a:pt x="363334" y="594918"/>
                  </a:lnTo>
                  <a:lnTo>
                    <a:pt x="266915" y="427723"/>
                  </a:lnTo>
                  <a:lnTo>
                    <a:pt x="265684" y="425589"/>
                  </a:lnTo>
                  <a:lnTo>
                    <a:pt x="262864" y="420700"/>
                  </a:lnTo>
                  <a:lnTo>
                    <a:pt x="266852" y="413778"/>
                  </a:lnTo>
                  <a:lnTo>
                    <a:pt x="363550" y="24616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2" name="object 24">
              <a:extLst>
                <a:ext uri="{FF2B5EF4-FFF2-40B4-BE49-F238E27FC236}">
                  <a16:creationId xmlns:a16="http://schemas.microsoft.com/office/drawing/2014/main" id="{BF2AC67A-F4E4-4B7F-9099-D2EDF824332D}"/>
                </a:ext>
              </a:extLst>
            </p:cNvPr>
            <p:cNvSpPr/>
            <p:nvPr/>
          </p:nvSpPr>
          <p:spPr>
            <a:xfrm>
              <a:off x="11494682" y="6284230"/>
              <a:ext cx="316230" cy="364490"/>
            </a:xfrm>
            <a:custGeom>
              <a:avLst/>
              <a:gdLst/>
              <a:ahLst/>
              <a:cxnLst/>
              <a:rect l="l" t="t" r="r" b="b"/>
              <a:pathLst>
                <a:path w="316229" h="364490">
                  <a:moveTo>
                    <a:pt x="12522" y="0"/>
                  </a:moveTo>
                  <a:lnTo>
                    <a:pt x="0" y="7607"/>
                  </a:lnTo>
                  <a:lnTo>
                    <a:pt x="100634" y="182067"/>
                  </a:lnTo>
                  <a:lnTo>
                    <a:pt x="127" y="356450"/>
                  </a:lnTo>
                  <a:lnTo>
                    <a:pt x="12242" y="364248"/>
                  </a:lnTo>
                  <a:lnTo>
                    <a:pt x="15265" y="359206"/>
                  </a:lnTo>
                  <a:lnTo>
                    <a:pt x="18224" y="354418"/>
                  </a:lnTo>
                  <a:lnTo>
                    <a:pt x="63328" y="276459"/>
                  </a:lnTo>
                  <a:lnTo>
                    <a:pt x="84366" y="239855"/>
                  </a:lnTo>
                  <a:lnTo>
                    <a:pt x="105194" y="203136"/>
                  </a:lnTo>
                  <a:lnTo>
                    <a:pt x="109784" y="196528"/>
                  </a:lnTo>
                  <a:lnTo>
                    <a:pt x="115077" y="192154"/>
                  </a:lnTo>
                  <a:lnTo>
                    <a:pt x="121528" y="189756"/>
                  </a:lnTo>
                  <a:lnTo>
                    <a:pt x="129590" y="189077"/>
                  </a:lnTo>
                  <a:lnTo>
                    <a:pt x="312096" y="189077"/>
                  </a:lnTo>
                  <a:lnTo>
                    <a:pt x="312739" y="188937"/>
                  </a:lnTo>
                  <a:lnTo>
                    <a:pt x="109728" y="188937"/>
                  </a:lnTo>
                  <a:lnTo>
                    <a:pt x="107251" y="186093"/>
                  </a:lnTo>
                  <a:lnTo>
                    <a:pt x="104343" y="184213"/>
                  </a:lnTo>
                  <a:lnTo>
                    <a:pt x="104457" y="180530"/>
                  </a:lnTo>
                  <a:lnTo>
                    <a:pt x="107226" y="177418"/>
                  </a:lnTo>
                  <a:lnTo>
                    <a:pt x="110718" y="177114"/>
                  </a:lnTo>
                  <a:lnTo>
                    <a:pt x="315105" y="177114"/>
                  </a:lnTo>
                  <a:lnTo>
                    <a:pt x="315001" y="175272"/>
                  </a:lnTo>
                  <a:lnTo>
                    <a:pt x="117259" y="175272"/>
                  </a:lnTo>
                  <a:lnTo>
                    <a:pt x="111671" y="172338"/>
                  </a:lnTo>
                  <a:lnTo>
                    <a:pt x="106807" y="163728"/>
                  </a:lnTo>
                  <a:lnTo>
                    <a:pt x="86448" y="127965"/>
                  </a:lnTo>
                  <a:lnTo>
                    <a:pt x="20739" y="14109"/>
                  </a:lnTo>
                  <a:lnTo>
                    <a:pt x="16700" y="7213"/>
                  </a:lnTo>
                  <a:lnTo>
                    <a:pt x="12522" y="0"/>
                  </a:lnTo>
                  <a:close/>
                </a:path>
                <a:path w="316229" h="364490">
                  <a:moveTo>
                    <a:pt x="312096" y="189077"/>
                  </a:moveTo>
                  <a:lnTo>
                    <a:pt x="129590" y="189077"/>
                  </a:lnTo>
                  <a:lnTo>
                    <a:pt x="219017" y="189501"/>
                  </a:lnTo>
                  <a:lnTo>
                    <a:pt x="310692" y="189382"/>
                  </a:lnTo>
                  <a:lnTo>
                    <a:pt x="312096" y="189077"/>
                  </a:lnTo>
                  <a:close/>
                </a:path>
                <a:path w="316229" h="364490">
                  <a:moveTo>
                    <a:pt x="315105" y="177114"/>
                  </a:moveTo>
                  <a:lnTo>
                    <a:pt x="110718" y="177114"/>
                  </a:lnTo>
                  <a:lnTo>
                    <a:pt x="113957" y="179946"/>
                  </a:lnTo>
                  <a:lnTo>
                    <a:pt x="114452" y="183591"/>
                  </a:lnTo>
                  <a:lnTo>
                    <a:pt x="111823" y="185800"/>
                  </a:lnTo>
                  <a:lnTo>
                    <a:pt x="109728" y="188937"/>
                  </a:lnTo>
                  <a:lnTo>
                    <a:pt x="312739" y="188937"/>
                  </a:lnTo>
                  <a:lnTo>
                    <a:pt x="312915" y="188899"/>
                  </a:lnTo>
                  <a:lnTo>
                    <a:pt x="315747" y="188569"/>
                  </a:lnTo>
                  <a:lnTo>
                    <a:pt x="315105" y="177114"/>
                  </a:lnTo>
                  <a:close/>
                </a:path>
                <a:path w="316229" h="364490">
                  <a:moveTo>
                    <a:pt x="212110" y="174936"/>
                  </a:moveTo>
                  <a:lnTo>
                    <a:pt x="117259" y="175272"/>
                  </a:lnTo>
                  <a:lnTo>
                    <a:pt x="315001" y="175272"/>
                  </a:lnTo>
                  <a:lnTo>
                    <a:pt x="314985" y="174980"/>
                  </a:lnTo>
                  <a:lnTo>
                    <a:pt x="212110" y="174936"/>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3" name="object 25">
              <a:extLst>
                <a:ext uri="{FF2B5EF4-FFF2-40B4-BE49-F238E27FC236}">
                  <a16:creationId xmlns:a16="http://schemas.microsoft.com/office/drawing/2014/main" id="{361E78EA-EF1E-433D-A66E-46A1F9A89487}"/>
                </a:ext>
              </a:extLst>
            </p:cNvPr>
            <p:cNvSpPr/>
            <p:nvPr/>
          </p:nvSpPr>
          <p:spPr>
            <a:xfrm>
              <a:off x="10625397" y="6284224"/>
              <a:ext cx="316230" cy="364490"/>
            </a:xfrm>
            <a:custGeom>
              <a:avLst/>
              <a:gdLst/>
              <a:ahLst/>
              <a:cxnLst/>
              <a:rect l="l" t="t" r="r" b="b"/>
              <a:pathLst>
                <a:path w="316229" h="364490">
                  <a:moveTo>
                    <a:pt x="12065" y="0"/>
                  </a:moveTo>
                  <a:lnTo>
                    <a:pt x="114" y="7950"/>
                  </a:lnTo>
                  <a:lnTo>
                    <a:pt x="100545" y="182079"/>
                  </a:lnTo>
                  <a:lnTo>
                    <a:pt x="0" y="356514"/>
                  </a:lnTo>
                  <a:lnTo>
                    <a:pt x="12204" y="364274"/>
                  </a:lnTo>
                  <a:lnTo>
                    <a:pt x="15976" y="357911"/>
                  </a:lnTo>
                  <a:lnTo>
                    <a:pt x="19634" y="351878"/>
                  </a:lnTo>
                  <a:lnTo>
                    <a:pt x="64381" y="274521"/>
                  </a:lnTo>
                  <a:lnTo>
                    <a:pt x="84881" y="238837"/>
                  </a:lnTo>
                  <a:lnTo>
                    <a:pt x="105168" y="203034"/>
                  </a:lnTo>
                  <a:lnTo>
                    <a:pt x="109778" y="196421"/>
                  </a:lnTo>
                  <a:lnTo>
                    <a:pt x="115098" y="192084"/>
                  </a:lnTo>
                  <a:lnTo>
                    <a:pt x="121568" y="189733"/>
                  </a:lnTo>
                  <a:lnTo>
                    <a:pt x="129628" y="189077"/>
                  </a:lnTo>
                  <a:lnTo>
                    <a:pt x="312085" y="189077"/>
                  </a:lnTo>
                  <a:lnTo>
                    <a:pt x="312940" y="188887"/>
                  </a:lnTo>
                  <a:lnTo>
                    <a:pt x="315709" y="188544"/>
                  </a:lnTo>
                  <a:lnTo>
                    <a:pt x="315596" y="186918"/>
                  </a:lnTo>
                  <a:lnTo>
                    <a:pt x="111391" y="186918"/>
                  </a:lnTo>
                  <a:lnTo>
                    <a:pt x="107657" y="186816"/>
                  </a:lnTo>
                  <a:lnTo>
                    <a:pt x="105816" y="184010"/>
                  </a:lnTo>
                  <a:lnTo>
                    <a:pt x="103962" y="182397"/>
                  </a:lnTo>
                  <a:lnTo>
                    <a:pt x="105600" y="180555"/>
                  </a:lnTo>
                  <a:lnTo>
                    <a:pt x="107073" y="177520"/>
                  </a:lnTo>
                  <a:lnTo>
                    <a:pt x="110744" y="176923"/>
                  </a:lnTo>
                  <a:lnTo>
                    <a:pt x="314939" y="176923"/>
                  </a:lnTo>
                  <a:lnTo>
                    <a:pt x="314827" y="175285"/>
                  </a:lnTo>
                  <a:lnTo>
                    <a:pt x="116941" y="175285"/>
                  </a:lnTo>
                  <a:lnTo>
                    <a:pt x="111467" y="172123"/>
                  </a:lnTo>
                  <a:lnTo>
                    <a:pt x="106667" y="163601"/>
                  </a:lnTo>
                  <a:lnTo>
                    <a:pt x="85043" y="125704"/>
                  </a:lnTo>
                  <a:lnTo>
                    <a:pt x="17233" y="8293"/>
                  </a:lnTo>
                  <a:lnTo>
                    <a:pt x="14706" y="4330"/>
                  </a:lnTo>
                  <a:lnTo>
                    <a:pt x="12065" y="0"/>
                  </a:lnTo>
                  <a:close/>
                </a:path>
                <a:path w="316229" h="364490">
                  <a:moveTo>
                    <a:pt x="312085" y="189077"/>
                  </a:moveTo>
                  <a:lnTo>
                    <a:pt x="129628" y="189077"/>
                  </a:lnTo>
                  <a:lnTo>
                    <a:pt x="219055" y="189501"/>
                  </a:lnTo>
                  <a:lnTo>
                    <a:pt x="310718" y="189382"/>
                  </a:lnTo>
                  <a:lnTo>
                    <a:pt x="312085" y="189077"/>
                  </a:lnTo>
                  <a:close/>
                </a:path>
                <a:path w="316229" h="364490">
                  <a:moveTo>
                    <a:pt x="314939" y="176923"/>
                  </a:moveTo>
                  <a:lnTo>
                    <a:pt x="110744" y="176923"/>
                  </a:lnTo>
                  <a:lnTo>
                    <a:pt x="113004" y="179539"/>
                  </a:lnTo>
                  <a:lnTo>
                    <a:pt x="116230" y="181673"/>
                  </a:lnTo>
                  <a:lnTo>
                    <a:pt x="113296" y="184124"/>
                  </a:lnTo>
                  <a:lnTo>
                    <a:pt x="111391" y="186918"/>
                  </a:lnTo>
                  <a:lnTo>
                    <a:pt x="315596" y="186918"/>
                  </a:lnTo>
                  <a:lnTo>
                    <a:pt x="314939" y="176923"/>
                  </a:lnTo>
                  <a:close/>
                </a:path>
                <a:path w="316229" h="364490">
                  <a:moveTo>
                    <a:pt x="212594" y="174934"/>
                  </a:moveTo>
                  <a:lnTo>
                    <a:pt x="116941" y="175285"/>
                  </a:lnTo>
                  <a:lnTo>
                    <a:pt x="314827" y="175285"/>
                  </a:lnTo>
                  <a:lnTo>
                    <a:pt x="314807" y="174993"/>
                  </a:lnTo>
                  <a:lnTo>
                    <a:pt x="212594" y="17493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34" name="object 26">
              <a:extLst>
                <a:ext uri="{FF2B5EF4-FFF2-40B4-BE49-F238E27FC236}">
                  <a16:creationId xmlns:a16="http://schemas.microsoft.com/office/drawing/2014/main" id="{E161D2BF-36ED-43AD-995E-AC9E63F3019A}"/>
                </a:ext>
              </a:extLst>
            </p:cNvPr>
            <p:cNvPicPr/>
            <p:nvPr/>
          </p:nvPicPr>
          <p:blipFill>
            <a:blip r:embed="rId5" cstate="print"/>
            <a:stretch>
              <a:fillRect/>
            </a:stretch>
          </p:blipFill>
          <p:spPr>
            <a:xfrm>
              <a:off x="11977750" y="6426968"/>
              <a:ext cx="220345" cy="78718"/>
            </a:xfrm>
            <a:prstGeom prst="rect">
              <a:avLst/>
            </a:prstGeom>
          </p:spPr>
        </p:pic>
        <p:sp>
          <p:nvSpPr>
            <p:cNvPr id="35" name="object 27">
              <a:extLst>
                <a:ext uri="{FF2B5EF4-FFF2-40B4-BE49-F238E27FC236}">
                  <a16:creationId xmlns:a16="http://schemas.microsoft.com/office/drawing/2014/main" id="{F5957D5D-71A1-4932-AC80-5180D49769A1}"/>
                </a:ext>
              </a:extLst>
            </p:cNvPr>
            <p:cNvSpPr/>
            <p:nvPr/>
          </p:nvSpPr>
          <p:spPr>
            <a:xfrm>
              <a:off x="6278014" y="6785358"/>
              <a:ext cx="55244" cy="73025"/>
            </a:xfrm>
            <a:custGeom>
              <a:avLst/>
              <a:gdLst/>
              <a:ahLst/>
              <a:cxnLst/>
              <a:rect l="l" t="t" r="r" b="b"/>
              <a:pathLst>
                <a:path w="55245" h="73025">
                  <a:moveTo>
                    <a:pt x="12395" y="0"/>
                  </a:moveTo>
                  <a:lnTo>
                    <a:pt x="8432" y="2489"/>
                  </a:lnTo>
                  <a:lnTo>
                    <a:pt x="1905" y="4597"/>
                  </a:lnTo>
                  <a:lnTo>
                    <a:pt x="1905" y="6604"/>
                  </a:lnTo>
                  <a:lnTo>
                    <a:pt x="0" y="7810"/>
                  </a:lnTo>
                  <a:lnTo>
                    <a:pt x="1905" y="11125"/>
                  </a:lnTo>
                  <a:lnTo>
                    <a:pt x="1905" y="15963"/>
                  </a:lnTo>
                  <a:lnTo>
                    <a:pt x="4813" y="19367"/>
                  </a:lnTo>
                  <a:lnTo>
                    <a:pt x="8102" y="22529"/>
                  </a:lnTo>
                  <a:lnTo>
                    <a:pt x="10591" y="26174"/>
                  </a:lnTo>
                  <a:lnTo>
                    <a:pt x="37393" y="72641"/>
                  </a:lnTo>
                  <a:lnTo>
                    <a:pt x="54806" y="72641"/>
                  </a:lnTo>
                  <a:lnTo>
                    <a:pt x="18453" y="9575"/>
                  </a:lnTo>
                  <a:lnTo>
                    <a:pt x="13119" y="977"/>
                  </a:lnTo>
                  <a:lnTo>
                    <a:pt x="12395"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36" name="object 28">
              <a:extLst>
                <a:ext uri="{FF2B5EF4-FFF2-40B4-BE49-F238E27FC236}">
                  <a16:creationId xmlns:a16="http://schemas.microsoft.com/office/drawing/2014/main" id="{D81C72CD-4A7C-4386-B28E-03581E1877C2}"/>
                </a:ext>
              </a:extLst>
            </p:cNvPr>
            <p:cNvPicPr/>
            <p:nvPr/>
          </p:nvPicPr>
          <p:blipFill>
            <a:blip r:embed="rId6" cstate="print"/>
            <a:stretch>
              <a:fillRect/>
            </a:stretch>
          </p:blipFill>
          <p:spPr>
            <a:xfrm>
              <a:off x="6278052" y="6045593"/>
              <a:ext cx="71655" cy="101199"/>
            </a:xfrm>
            <a:prstGeom prst="rect">
              <a:avLst/>
            </a:prstGeom>
          </p:spPr>
        </p:pic>
        <p:sp>
          <p:nvSpPr>
            <p:cNvPr id="37" name="object 29">
              <a:extLst>
                <a:ext uri="{FF2B5EF4-FFF2-40B4-BE49-F238E27FC236}">
                  <a16:creationId xmlns:a16="http://schemas.microsoft.com/office/drawing/2014/main" id="{00901795-53B1-4446-A59C-1902E42C5DA5}"/>
                </a:ext>
              </a:extLst>
            </p:cNvPr>
            <p:cNvSpPr/>
            <p:nvPr/>
          </p:nvSpPr>
          <p:spPr>
            <a:xfrm>
              <a:off x="6278120" y="6284394"/>
              <a:ext cx="316230" cy="364490"/>
            </a:xfrm>
            <a:custGeom>
              <a:avLst/>
              <a:gdLst/>
              <a:ahLst/>
              <a:cxnLst/>
              <a:rect l="l" t="t" r="r" b="b"/>
              <a:pathLst>
                <a:path w="316229" h="364490">
                  <a:moveTo>
                    <a:pt x="12128" y="0"/>
                  </a:moveTo>
                  <a:lnTo>
                    <a:pt x="7899" y="2641"/>
                  </a:lnTo>
                  <a:lnTo>
                    <a:pt x="1803" y="5524"/>
                  </a:lnTo>
                  <a:lnTo>
                    <a:pt x="1803" y="6451"/>
                  </a:lnTo>
                  <a:lnTo>
                    <a:pt x="25" y="7569"/>
                  </a:lnTo>
                  <a:lnTo>
                    <a:pt x="1803" y="10642"/>
                  </a:lnTo>
                  <a:lnTo>
                    <a:pt x="1803" y="16903"/>
                  </a:lnTo>
                  <a:lnTo>
                    <a:pt x="99199" y="179501"/>
                  </a:lnTo>
                  <a:lnTo>
                    <a:pt x="100380" y="181838"/>
                  </a:lnTo>
                  <a:lnTo>
                    <a:pt x="99889" y="183108"/>
                  </a:lnTo>
                  <a:lnTo>
                    <a:pt x="8572" y="341477"/>
                  </a:lnTo>
                  <a:lnTo>
                    <a:pt x="6553" y="344233"/>
                  </a:lnTo>
                  <a:lnTo>
                    <a:pt x="4051" y="346697"/>
                  </a:lnTo>
                  <a:lnTo>
                    <a:pt x="1803" y="349300"/>
                  </a:lnTo>
                  <a:lnTo>
                    <a:pt x="1803" y="353212"/>
                  </a:lnTo>
                  <a:lnTo>
                    <a:pt x="0" y="356336"/>
                  </a:lnTo>
                  <a:lnTo>
                    <a:pt x="1803" y="357454"/>
                  </a:lnTo>
                  <a:lnTo>
                    <a:pt x="1803" y="357835"/>
                  </a:lnTo>
                  <a:lnTo>
                    <a:pt x="5765" y="359905"/>
                  </a:lnTo>
                  <a:lnTo>
                    <a:pt x="12255" y="363905"/>
                  </a:lnTo>
                  <a:lnTo>
                    <a:pt x="12534" y="363448"/>
                  </a:lnTo>
                  <a:lnTo>
                    <a:pt x="12998" y="363448"/>
                  </a:lnTo>
                  <a:lnTo>
                    <a:pt x="15443" y="359422"/>
                  </a:lnTo>
                  <a:lnTo>
                    <a:pt x="17970" y="355447"/>
                  </a:lnTo>
                  <a:lnTo>
                    <a:pt x="86319" y="237067"/>
                  </a:lnTo>
                  <a:lnTo>
                    <a:pt x="108178" y="198881"/>
                  </a:lnTo>
                  <a:lnTo>
                    <a:pt x="112166" y="191858"/>
                  </a:lnTo>
                  <a:lnTo>
                    <a:pt x="116662" y="188836"/>
                  </a:lnTo>
                  <a:lnTo>
                    <a:pt x="312758" y="188836"/>
                  </a:lnTo>
                  <a:lnTo>
                    <a:pt x="313829" y="188506"/>
                  </a:lnTo>
                  <a:lnTo>
                    <a:pt x="315709" y="188175"/>
                  </a:lnTo>
                  <a:lnTo>
                    <a:pt x="315709" y="186626"/>
                  </a:lnTo>
                  <a:lnTo>
                    <a:pt x="109092" y="186626"/>
                  </a:lnTo>
                  <a:lnTo>
                    <a:pt x="108026" y="186474"/>
                  </a:lnTo>
                  <a:lnTo>
                    <a:pt x="106908" y="185521"/>
                  </a:lnTo>
                  <a:lnTo>
                    <a:pt x="105606" y="184226"/>
                  </a:lnTo>
                  <a:lnTo>
                    <a:pt x="104914" y="183337"/>
                  </a:lnTo>
                  <a:lnTo>
                    <a:pt x="104355" y="182333"/>
                  </a:lnTo>
                  <a:lnTo>
                    <a:pt x="104446" y="180809"/>
                  </a:lnTo>
                  <a:lnTo>
                    <a:pt x="104788" y="180263"/>
                  </a:lnTo>
                  <a:lnTo>
                    <a:pt x="105181" y="179743"/>
                  </a:lnTo>
                  <a:lnTo>
                    <a:pt x="107162" y="178193"/>
                  </a:lnTo>
                  <a:lnTo>
                    <a:pt x="108712" y="176860"/>
                  </a:lnTo>
                  <a:lnTo>
                    <a:pt x="315709" y="176860"/>
                  </a:lnTo>
                  <a:lnTo>
                    <a:pt x="315709" y="175171"/>
                  </a:lnTo>
                  <a:lnTo>
                    <a:pt x="117843" y="175171"/>
                  </a:lnTo>
                  <a:lnTo>
                    <a:pt x="112014" y="172021"/>
                  </a:lnTo>
                  <a:lnTo>
                    <a:pt x="85119" y="124806"/>
                  </a:lnTo>
                  <a:lnTo>
                    <a:pt x="17043" y="6934"/>
                  </a:lnTo>
                  <a:lnTo>
                    <a:pt x="14668" y="3543"/>
                  </a:lnTo>
                  <a:lnTo>
                    <a:pt x="12714" y="495"/>
                  </a:lnTo>
                  <a:lnTo>
                    <a:pt x="12433" y="495"/>
                  </a:lnTo>
                  <a:lnTo>
                    <a:pt x="12128" y="0"/>
                  </a:lnTo>
                  <a:close/>
                </a:path>
                <a:path w="316229" h="364490">
                  <a:moveTo>
                    <a:pt x="12998" y="363448"/>
                  </a:moveTo>
                  <a:lnTo>
                    <a:pt x="12534" y="363448"/>
                  </a:lnTo>
                  <a:lnTo>
                    <a:pt x="12890" y="363626"/>
                  </a:lnTo>
                  <a:lnTo>
                    <a:pt x="12998" y="363448"/>
                  </a:lnTo>
                  <a:close/>
                </a:path>
                <a:path w="316229" h="364490">
                  <a:moveTo>
                    <a:pt x="312758" y="188836"/>
                  </a:moveTo>
                  <a:lnTo>
                    <a:pt x="116662" y="188836"/>
                  </a:lnTo>
                  <a:lnTo>
                    <a:pt x="131877" y="189213"/>
                  </a:lnTo>
                  <a:lnTo>
                    <a:pt x="145947" y="189346"/>
                  </a:lnTo>
                  <a:lnTo>
                    <a:pt x="311645" y="189179"/>
                  </a:lnTo>
                  <a:lnTo>
                    <a:pt x="312758" y="188836"/>
                  </a:lnTo>
                  <a:close/>
                </a:path>
                <a:path w="316229" h="364490">
                  <a:moveTo>
                    <a:pt x="315709" y="176860"/>
                  </a:moveTo>
                  <a:lnTo>
                    <a:pt x="108712" y="176860"/>
                  </a:lnTo>
                  <a:lnTo>
                    <a:pt x="111467" y="177253"/>
                  </a:lnTo>
                  <a:lnTo>
                    <a:pt x="112661" y="179120"/>
                  </a:lnTo>
                  <a:lnTo>
                    <a:pt x="113880" y="180809"/>
                  </a:lnTo>
                  <a:lnTo>
                    <a:pt x="114013" y="181114"/>
                  </a:lnTo>
                  <a:lnTo>
                    <a:pt x="114126" y="182333"/>
                  </a:lnTo>
                  <a:lnTo>
                    <a:pt x="114007" y="183108"/>
                  </a:lnTo>
                  <a:lnTo>
                    <a:pt x="109092" y="186626"/>
                  </a:lnTo>
                  <a:lnTo>
                    <a:pt x="315709" y="186626"/>
                  </a:lnTo>
                  <a:lnTo>
                    <a:pt x="315709" y="176860"/>
                  </a:lnTo>
                  <a:close/>
                </a:path>
                <a:path w="316229" h="364490">
                  <a:moveTo>
                    <a:pt x="213271" y="174751"/>
                  </a:moveTo>
                  <a:lnTo>
                    <a:pt x="117843" y="175171"/>
                  </a:lnTo>
                  <a:lnTo>
                    <a:pt x="315709" y="175171"/>
                  </a:lnTo>
                  <a:lnTo>
                    <a:pt x="315709" y="174815"/>
                  </a:lnTo>
                  <a:lnTo>
                    <a:pt x="213271" y="174751"/>
                  </a:lnTo>
                  <a:close/>
                </a:path>
                <a:path w="316229" h="364490">
                  <a:moveTo>
                    <a:pt x="12649" y="393"/>
                  </a:moveTo>
                  <a:lnTo>
                    <a:pt x="12433" y="495"/>
                  </a:lnTo>
                  <a:lnTo>
                    <a:pt x="12714" y="495"/>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8" name="object 30">
              <a:extLst>
                <a:ext uri="{FF2B5EF4-FFF2-40B4-BE49-F238E27FC236}">
                  <a16:creationId xmlns:a16="http://schemas.microsoft.com/office/drawing/2014/main" id="{BCFE0D47-A09D-422F-9A37-25AB02E42F3A}"/>
                </a:ext>
              </a:extLst>
            </p:cNvPr>
            <p:cNvSpPr/>
            <p:nvPr/>
          </p:nvSpPr>
          <p:spPr>
            <a:xfrm>
              <a:off x="10238858" y="6284508"/>
              <a:ext cx="315595" cy="364490"/>
            </a:xfrm>
            <a:custGeom>
              <a:avLst/>
              <a:gdLst/>
              <a:ahLst/>
              <a:cxnLst/>
              <a:rect l="l" t="t" r="r" b="b"/>
              <a:pathLst>
                <a:path w="315595" h="364490">
                  <a:moveTo>
                    <a:pt x="218743" y="188810"/>
                  </a:moveTo>
                  <a:lnTo>
                    <a:pt x="187413" y="188810"/>
                  </a:lnTo>
                  <a:lnTo>
                    <a:pt x="194820" y="189477"/>
                  </a:lnTo>
                  <a:lnTo>
                    <a:pt x="200653" y="191769"/>
                  </a:lnTo>
                  <a:lnTo>
                    <a:pt x="205391" y="195843"/>
                  </a:lnTo>
                  <a:lnTo>
                    <a:pt x="209511" y="201853"/>
                  </a:lnTo>
                  <a:lnTo>
                    <a:pt x="230023" y="237937"/>
                  </a:lnTo>
                  <a:lnTo>
                    <a:pt x="295782" y="351904"/>
                  </a:lnTo>
                  <a:lnTo>
                    <a:pt x="299427" y="357924"/>
                  </a:lnTo>
                  <a:lnTo>
                    <a:pt x="303110" y="364159"/>
                  </a:lnTo>
                  <a:lnTo>
                    <a:pt x="315163" y="356006"/>
                  </a:lnTo>
                  <a:lnTo>
                    <a:pt x="218743" y="188810"/>
                  </a:lnTo>
                  <a:close/>
                </a:path>
                <a:path w="315595" h="364490">
                  <a:moveTo>
                    <a:pt x="18567" y="189166"/>
                  </a:moveTo>
                  <a:lnTo>
                    <a:pt x="8737" y="189166"/>
                  </a:lnTo>
                  <a:lnTo>
                    <a:pt x="18567" y="190093"/>
                  </a:lnTo>
                  <a:lnTo>
                    <a:pt x="18567" y="189166"/>
                  </a:lnTo>
                  <a:close/>
                </a:path>
                <a:path w="315595" h="364490">
                  <a:moveTo>
                    <a:pt x="101" y="174624"/>
                  </a:moveTo>
                  <a:lnTo>
                    <a:pt x="0" y="189166"/>
                  </a:lnTo>
                  <a:lnTo>
                    <a:pt x="102985" y="189231"/>
                  </a:lnTo>
                  <a:lnTo>
                    <a:pt x="218743" y="188810"/>
                  </a:lnTo>
                  <a:lnTo>
                    <a:pt x="217623" y="186867"/>
                  </a:lnTo>
                  <a:lnTo>
                    <a:pt x="207543" y="186867"/>
                  </a:lnTo>
                  <a:lnTo>
                    <a:pt x="203873" y="186334"/>
                  </a:lnTo>
                  <a:lnTo>
                    <a:pt x="202399" y="183273"/>
                  </a:lnTo>
                  <a:lnTo>
                    <a:pt x="200774" y="181432"/>
                  </a:lnTo>
                  <a:lnTo>
                    <a:pt x="202641" y="179793"/>
                  </a:lnTo>
                  <a:lnTo>
                    <a:pt x="204482" y="176923"/>
                  </a:lnTo>
                  <a:lnTo>
                    <a:pt x="208229" y="176872"/>
                  </a:lnTo>
                  <a:lnTo>
                    <a:pt x="217528" y="176872"/>
                  </a:lnTo>
                  <a:lnTo>
                    <a:pt x="218583" y="175044"/>
                  </a:lnTo>
                  <a:lnTo>
                    <a:pt x="6286" y="175044"/>
                  </a:lnTo>
                  <a:lnTo>
                    <a:pt x="101" y="174624"/>
                  </a:lnTo>
                  <a:close/>
                </a:path>
                <a:path w="315595" h="364490">
                  <a:moveTo>
                    <a:pt x="217528" y="176872"/>
                  </a:moveTo>
                  <a:lnTo>
                    <a:pt x="208229" y="176872"/>
                  </a:lnTo>
                  <a:lnTo>
                    <a:pt x="210108" y="179730"/>
                  </a:lnTo>
                  <a:lnTo>
                    <a:pt x="213017" y="182206"/>
                  </a:lnTo>
                  <a:lnTo>
                    <a:pt x="209791" y="184302"/>
                  </a:lnTo>
                  <a:lnTo>
                    <a:pt x="207543" y="186867"/>
                  </a:lnTo>
                  <a:lnTo>
                    <a:pt x="217623" y="186867"/>
                  </a:lnTo>
                  <a:lnTo>
                    <a:pt x="214693" y="181787"/>
                  </a:lnTo>
                  <a:lnTo>
                    <a:pt x="217528" y="176872"/>
                  </a:lnTo>
                  <a:close/>
                </a:path>
                <a:path w="315595" h="364490">
                  <a:moveTo>
                    <a:pt x="127846" y="174550"/>
                  </a:moveTo>
                  <a:lnTo>
                    <a:pt x="6286" y="175044"/>
                  </a:lnTo>
                  <a:lnTo>
                    <a:pt x="218583" y="175044"/>
                  </a:lnTo>
                  <a:lnTo>
                    <a:pt x="183895" y="174993"/>
                  </a:lnTo>
                  <a:lnTo>
                    <a:pt x="155876" y="174614"/>
                  </a:lnTo>
                  <a:lnTo>
                    <a:pt x="127846" y="174550"/>
                  </a:lnTo>
                  <a:close/>
                </a:path>
                <a:path w="315595" h="364490">
                  <a:moveTo>
                    <a:pt x="303009" y="0"/>
                  </a:moveTo>
                  <a:lnTo>
                    <a:pt x="300380" y="4305"/>
                  </a:lnTo>
                  <a:lnTo>
                    <a:pt x="297865" y="8267"/>
                  </a:lnTo>
                  <a:lnTo>
                    <a:pt x="252817" y="85993"/>
                  </a:lnTo>
                  <a:lnTo>
                    <a:pt x="231606" y="122906"/>
                  </a:lnTo>
                  <a:lnTo>
                    <a:pt x="210680" y="159981"/>
                  </a:lnTo>
                  <a:lnTo>
                    <a:pt x="205554" y="167279"/>
                  </a:lnTo>
                  <a:lnTo>
                    <a:pt x="199655" y="171959"/>
                  </a:lnTo>
                  <a:lnTo>
                    <a:pt x="192572" y="174403"/>
                  </a:lnTo>
                  <a:lnTo>
                    <a:pt x="183895" y="174993"/>
                  </a:lnTo>
                  <a:lnTo>
                    <a:pt x="218612" y="174993"/>
                  </a:lnTo>
                  <a:lnTo>
                    <a:pt x="315366" y="7251"/>
                  </a:lnTo>
                  <a:lnTo>
                    <a:pt x="30300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9" name="object 31">
              <a:extLst>
                <a:ext uri="{FF2B5EF4-FFF2-40B4-BE49-F238E27FC236}">
                  <a16:creationId xmlns:a16="http://schemas.microsoft.com/office/drawing/2014/main" id="{243EB99F-EFDB-467B-A531-2A1F4578B44D}"/>
                </a:ext>
              </a:extLst>
            </p:cNvPr>
            <p:cNvSpPr/>
            <p:nvPr/>
          </p:nvSpPr>
          <p:spPr>
            <a:xfrm>
              <a:off x="9630500" y="6785802"/>
              <a:ext cx="55244" cy="72390"/>
            </a:xfrm>
            <a:custGeom>
              <a:avLst/>
              <a:gdLst/>
              <a:ahLst/>
              <a:cxnLst/>
              <a:rect l="l" t="t" r="r" b="b"/>
              <a:pathLst>
                <a:path w="55245" h="72390">
                  <a:moveTo>
                    <a:pt x="42032" y="0"/>
                  </a:moveTo>
                  <a:lnTo>
                    <a:pt x="39315" y="4533"/>
                  </a:lnTo>
                  <a:lnTo>
                    <a:pt x="36584" y="8940"/>
                  </a:lnTo>
                  <a:lnTo>
                    <a:pt x="0" y="72196"/>
                  </a:lnTo>
                  <a:lnTo>
                    <a:pt x="17057" y="72196"/>
                  </a:lnTo>
                  <a:lnTo>
                    <a:pt x="54643" y="7023"/>
                  </a:lnTo>
                  <a:lnTo>
                    <a:pt x="42032"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0" name="object 32">
              <a:extLst>
                <a:ext uri="{FF2B5EF4-FFF2-40B4-BE49-F238E27FC236}">
                  <a16:creationId xmlns:a16="http://schemas.microsoft.com/office/drawing/2014/main" id="{DF800991-D93A-4E17-BE5D-94F2774C90A3}"/>
                </a:ext>
              </a:extLst>
            </p:cNvPr>
            <p:cNvSpPr/>
            <p:nvPr/>
          </p:nvSpPr>
          <p:spPr>
            <a:xfrm>
              <a:off x="8886642" y="6785347"/>
              <a:ext cx="54610" cy="73025"/>
            </a:xfrm>
            <a:custGeom>
              <a:avLst/>
              <a:gdLst/>
              <a:ahLst/>
              <a:cxnLst/>
              <a:rect l="l" t="t" r="r" b="b"/>
              <a:pathLst>
                <a:path w="54609" h="73025">
                  <a:moveTo>
                    <a:pt x="12344" y="0"/>
                  </a:moveTo>
                  <a:lnTo>
                    <a:pt x="0" y="7874"/>
                  </a:lnTo>
                  <a:lnTo>
                    <a:pt x="37354" y="72652"/>
                  </a:lnTo>
                  <a:lnTo>
                    <a:pt x="54334" y="72652"/>
                  </a:lnTo>
                  <a:lnTo>
                    <a:pt x="1234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1" name="object 33">
              <a:extLst>
                <a:ext uri="{FF2B5EF4-FFF2-40B4-BE49-F238E27FC236}">
                  <a16:creationId xmlns:a16="http://schemas.microsoft.com/office/drawing/2014/main" id="{EE83E6EB-5B00-4227-92B8-24C6312C92C6}"/>
                </a:ext>
              </a:extLst>
            </p:cNvPr>
            <p:cNvSpPr/>
            <p:nvPr/>
          </p:nvSpPr>
          <p:spPr>
            <a:xfrm>
              <a:off x="8761201" y="6785800"/>
              <a:ext cx="54610" cy="72390"/>
            </a:xfrm>
            <a:custGeom>
              <a:avLst/>
              <a:gdLst/>
              <a:ahLst/>
              <a:cxnLst/>
              <a:rect l="l" t="t" r="r" b="b"/>
              <a:pathLst>
                <a:path w="54609" h="72390">
                  <a:moveTo>
                    <a:pt x="41741" y="0"/>
                  </a:moveTo>
                  <a:lnTo>
                    <a:pt x="0" y="72199"/>
                  </a:lnTo>
                  <a:lnTo>
                    <a:pt x="16990" y="72199"/>
                  </a:lnTo>
                  <a:lnTo>
                    <a:pt x="54453" y="7213"/>
                  </a:lnTo>
                  <a:lnTo>
                    <a:pt x="4174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2" name="object 34">
              <a:extLst>
                <a:ext uri="{FF2B5EF4-FFF2-40B4-BE49-F238E27FC236}">
                  <a16:creationId xmlns:a16="http://schemas.microsoft.com/office/drawing/2014/main" id="{D9D52506-BD42-41A7-AACE-6EB5F99A8978}"/>
                </a:ext>
              </a:extLst>
            </p:cNvPr>
            <p:cNvSpPr/>
            <p:nvPr/>
          </p:nvSpPr>
          <p:spPr>
            <a:xfrm>
              <a:off x="8017163" y="6785519"/>
              <a:ext cx="54610" cy="73025"/>
            </a:xfrm>
            <a:custGeom>
              <a:avLst/>
              <a:gdLst/>
              <a:ahLst/>
              <a:cxnLst/>
              <a:rect l="l" t="t" r="r" b="b"/>
              <a:pathLst>
                <a:path w="54609" h="73025">
                  <a:moveTo>
                    <a:pt x="12547" y="0"/>
                  </a:moveTo>
                  <a:lnTo>
                    <a:pt x="0" y="7581"/>
                  </a:lnTo>
                  <a:lnTo>
                    <a:pt x="37442" y="72480"/>
                  </a:lnTo>
                  <a:lnTo>
                    <a:pt x="54445" y="72480"/>
                  </a:lnTo>
                  <a:lnTo>
                    <a:pt x="1254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3" name="object 35">
              <a:extLst>
                <a:ext uri="{FF2B5EF4-FFF2-40B4-BE49-F238E27FC236}">
                  <a16:creationId xmlns:a16="http://schemas.microsoft.com/office/drawing/2014/main" id="{6E8914C4-69AF-4FFB-83A4-26AE6F4568D2}"/>
                </a:ext>
              </a:extLst>
            </p:cNvPr>
            <p:cNvSpPr/>
            <p:nvPr/>
          </p:nvSpPr>
          <p:spPr>
            <a:xfrm>
              <a:off x="7891866" y="6785782"/>
              <a:ext cx="54610" cy="72390"/>
            </a:xfrm>
            <a:custGeom>
              <a:avLst/>
              <a:gdLst/>
              <a:ahLst/>
              <a:cxnLst/>
              <a:rect l="l" t="t" r="r" b="b"/>
              <a:pathLst>
                <a:path w="54609" h="72390">
                  <a:moveTo>
                    <a:pt x="41917" y="0"/>
                  </a:moveTo>
                  <a:lnTo>
                    <a:pt x="39098" y="4699"/>
                  </a:lnTo>
                  <a:lnTo>
                    <a:pt x="36393" y="9105"/>
                  </a:lnTo>
                  <a:lnTo>
                    <a:pt x="33789" y="13589"/>
                  </a:lnTo>
                  <a:lnTo>
                    <a:pt x="0" y="72217"/>
                  </a:lnTo>
                  <a:lnTo>
                    <a:pt x="16950" y="72217"/>
                  </a:lnTo>
                  <a:lnTo>
                    <a:pt x="54516" y="7073"/>
                  </a:lnTo>
                  <a:lnTo>
                    <a:pt x="4191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4" name="object 36">
              <a:extLst>
                <a:ext uri="{FF2B5EF4-FFF2-40B4-BE49-F238E27FC236}">
                  <a16:creationId xmlns:a16="http://schemas.microsoft.com/office/drawing/2014/main" id="{C92BEE23-CE29-4D2B-9644-9B49EE4FD124}"/>
                </a:ext>
              </a:extLst>
            </p:cNvPr>
            <p:cNvSpPr/>
            <p:nvPr/>
          </p:nvSpPr>
          <p:spPr>
            <a:xfrm>
              <a:off x="7147907" y="6785359"/>
              <a:ext cx="54610" cy="73025"/>
            </a:xfrm>
            <a:custGeom>
              <a:avLst/>
              <a:gdLst/>
              <a:ahLst/>
              <a:cxnLst/>
              <a:rect l="l" t="t" r="r" b="b"/>
              <a:pathLst>
                <a:path w="54609" h="73025">
                  <a:moveTo>
                    <a:pt x="12331" y="0"/>
                  </a:moveTo>
                  <a:lnTo>
                    <a:pt x="0" y="7861"/>
                  </a:lnTo>
                  <a:lnTo>
                    <a:pt x="37350" y="72640"/>
                  </a:lnTo>
                  <a:lnTo>
                    <a:pt x="54320" y="72640"/>
                  </a:lnTo>
                  <a:lnTo>
                    <a:pt x="1233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5" name="object 37">
              <a:extLst>
                <a:ext uri="{FF2B5EF4-FFF2-40B4-BE49-F238E27FC236}">
                  <a16:creationId xmlns:a16="http://schemas.microsoft.com/office/drawing/2014/main" id="{A96BD8C0-CEA9-46A5-8BEB-6F916CF4F64E}"/>
                </a:ext>
              </a:extLst>
            </p:cNvPr>
            <p:cNvSpPr/>
            <p:nvPr/>
          </p:nvSpPr>
          <p:spPr>
            <a:xfrm>
              <a:off x="7022458" y="6785442"/>
              <a:ext cx="54610" cy="73025"/>
            </a:xfrm>
            <a:custGeom>
              <a:avLst/>
              <a:gdLst/>
              <a:ahLst/>
              <a:cxnLst/>
              <a:rect l="l" t="t" r="r" b="b"/>
              <a:pathLst>
                <a:path w="54609" h="73025">
                  <a:moveTo>
                    <a:pt x="41946" y="0"/>
                  </a:moveTo>
                  <a:lnTo>
                    <a:pt x="0" y="72557"/>
                  </a:lnTo>
                  <a:lnTo>
                    <a:pt x="16989" y="72557"/>
                  </a:lnTo>
                  <a:lnTo>
                    <a:pt x="54392" y="7670"/>
                  </a:lnTo>
                  <a:lnTo>
                    <a:pt x="4194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6" name="object 38">
              <a:extLst>
                <a:ext uri="{FF2B5EF4-FFF2-40B4-BE49-F238E27FC236}">
                  <a16:creationId xmlns:a16="http://schemas.microsoft.com/office/drawing/2014/main" id="{BD11000D-E651-4C81-9F06-4F822AFF9B4E}"/>
                </a:ext>
              </a:extLst>
            </p:cNvPr>
            <p:cNvSpPr/>
            <p:nvPr/>
          </p:nvSpPr>
          <p:spPr>
            <a:xfrm>
              <a:off x="7005597" y="6045593"/>
              <a:ext cx="71755" cy="101600"/>
            </a:xfrm>
            <a:custGeom>
              <a:avLst/>
              <a:gdLst/>
              <a:ahLst/>
              <a:cxnLst/>
              <a:rect l="l" t="t" r="r" b="b"/>
              <a:pathLst>
                <a:path w="71754" h="101600">
                  <a:moveTo>
                    <a:pt x="17129" y="0"/>
                  </a:moveTo>
                  <a:lnTo>
                    <a:pt x="0" y="0"/>
                  </a:lnTo>
                  <a:lnTo>
                    <a:pt x="58832" y="101417"/>
                  </a:lnTo>
                  <a:lnTo>
                    <a:pt x="71201" y="93784"/>
                  </a:lnTo>
                  <a:lnTo>
                    <a:pt x="171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47" name="object 39">
              <a:extLst>
                <a:ext uri="{FF2B5EF4-FFF2-40B4-BE49-F238E27FC236}">
                  <a16:creationId xmlns:a16="http://schemas.microsoft.com/office/drawing/2014/main" id="{712CCCA1-E2C6-46B2-88F9-99914478DBEE}"/>
                </a:ext>
              </a:extLst>
            </p:cNvPr>
            <p:cNvPicPr/>
            <p:nvPr/>
          </p:nvPicPr>
          <p:blipFill>
            <a:blip r:embed="rId4" cstate="print"/>
            <a:stretch>
              <a:fillRect/>
            </a:stretch>
          </p:blipFill>
          <p:spPr>
            <a:xfrm>
              <a:off x="7147817" y="6045593"/>
              <a:ext cx="71252" cy="101201"/>
            </a:xfrm>
            <a:prstGeom prst="rect">
              <a:avLst/>
            </a:prstGeom>
          </p:spPr>
        </p:pic>
        <p:sp>
          <p:nvSpPr>
            <p:cNvPr id="48" name="object 40">
              <a:extLst>
                <a:ext uri="{FF2B5EF4-FFF2-40B4-BE49-F238E27FC236}">
                  <a16:creationId xmlns:a16="http://schemas.microsoft.com/office/drawing/2014/main" id="{E446B275-A655-478E-A37F-CE44850298EC}"/>
                </a:ext>
              </a:extLst>
            </p:cNvPr>
            <p:cNvSpPr/>
            <p:nvPr/>
          </p:nvSpPr>
          <p:spPr>
            <a:xfrm>
              <a:off x="7874998" y="6045593"/>
              <a:ext cx="71755" cy="101600"/>
            </a:xfrm>
            <a:custGeom>
              <a:avLst/>
              <a:gdLst/>
              <a:ahLst/>
              <a:cxnLst/>
              <a:rect l="l" t="t" r="r" b="b"/>
              <a:pathLst>
                <a:path w="71754" h="101600">
                  <a:moveTo>
                    <a:pt x="17081" y="0"/>
                  </a:moveTo>
                  <a:lnTo>
                    <a:pt x="0" y="0"/>
                  </a:lnTo>
                  <a:lnTo>
                    <a:pt x="53644" y="92829"/>
                  </a:lnTo>
                  <a:lnTo>
                    <a:pt x="59041" y="101427"/>
                  </a:lnTo>
                  <a:lnTo>
                    <a:pt x="71157" y="93794"/>
                  </a:lnTo>
                  <a:lnTo>
                    <a:pt x="1708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9" name="object 41">
              <a:extLst>
                <a:ext uri="{FF2B5EF4-FFF2-40B4-BE49-F238E27FC236}">
                  <a16:creationId xmlns:a16="http://schemas.microsoft.com/office/drawing/2014/main" id="{227E5332-361C-42E1-B5A8-3A7BF3201CB3}"/>
                </a:ext>
              </a:extLst>
            </p:cNvPr>
            <p:cNvSpPr/>
            <p:nvPr/>
          </p:nvSpPr>
          <p:spPr>
            <a:xfrm>
              <a:off x="8017271" y="6045593"/>
              <a:ext cx="71755" cy="101600"/>
            </a:xfrm>
            <a:custGeom>
              <a:avLst/>
              <a:gdLst/>
              <a:ahLst/>
              <a:cxnLst/>
              <a:rect l="l" t="t" r="r" b="b"/>
              <a:pathLst>
                <a:path w="71754" h="101600">
                  <a:moveTo>
                    <a:pt x="71177" y="0"/>
                  </a:moveTo>
                  <a:lnTo>
                    <a:pt x="54091" y="0"/>
                  </a:lnTo>
                  <a:lnTo>
                    <a:pt x="0" y="93833"/>
                  </a:lnTo>
                  <a:lnTo>
                    <a:pt x="12420" y="101174"/>
                  </a:lnTo>
                  <a:lnTo>
                    <a:pt x="20027" y="88538"/>
                  </a:lnTo>
                  <a:lnTo>
                    <a:pt x="7117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50" name="object 42">
              <a:extLst>
                <a:ext uri="{FF2B5EF4-FFF2-40B4-BE49-F238E27FC236}">
                  <a16:creationId xmlns:a16="http://schemas.microsoft.com/office/drawing/2014/main" id="{DEF408C4-D0C4-4B7C-A63F-7F843BE7AA42}"/>
                </a:ext>
              </a:extLst>
            </p:cNvPr>
            <p:cNvPicPr/>
            <p:nvPr/>
          </p:nvPicPr>
          <p:blipFill>
            <a:blip r:embed="rId7" cstate="print"/>
            <a:stretch>
              <a:fillRect/>
            </a:stretch>
          </p:blipFill>
          <p:spPr>
            <a:xfrm>
              <a:off x="8744442" y="6045593"/>
              <a:ext cx="71063" cy="101127"/>
            </a:xfrm>
            <a:prstGeom prst="rect">
              <a:avLst/>
            </a:prstGeom>
          </p:spPr>
        </p:pic>
        <p:pic>
          <p:nvPicPr>
            <p:cNvPr id="51" name="object 43">
              <a:extLst>
                <a:ext uri="{FF2B5EF4-FFF2-40B4-BE49-F238E27FC236}">
                  <a16:creationId xmlns:a16="http://schemas.microsoft.com/office/drawing/2014/main" id="{6CBA2CDF-AEC9-435E-A350-866AE42A9C17}"/>
                </a:ext>
              </a:extLst>
            </p:cNvPr>
            <p:cNvPicPr/>
            <p:nvPr/>
          </p:nvPicPr>
          <p:blipFill>
            <a:blip r:embed="rId8" cstate="print"/>
            <a:stretch>
              <a:fillRect/>
            </a:stretch>
          </p:blipFill>
          <p:spPr>
            <a:xfrm>
              <a:off x="8886550" y="6045593"/>
              <a:ext cx="71304" cy="101221"/>
            </a:xfrm>
            <a:prstGeom prst="rect">
              <a:avLst/>
            </a:prstGeom>
          </p:spPr>
        </p:pic>
        <p:sp>
          <p:nvSpPr>
            <p:cNvPr id="52" name="object 44">
              <a:extLst>
                <a:ext uri="{FF2B5EF4-FFF2-40B4-BE49-F238E27FC236}">
                  <a16:creationId xmlns:a16="http://schemas.microsoft.com/office/drawing/2014/main" id="{3A737BE0-EB19-45EA-A8D1-FE759B7B4768}"/>
                </a:ext>
              </a:extLst>
            </p:cNvPr>
            <p:cNvSpPr/>
            <p:nvPr/>
          </p:nvSpPr>
          <p:spPr>
            <a:xfrm>
              <a:off x="9613748" y="6045593"/>
              <a:ext cx="71755" cy="101600"/>
            </a:xfrm>
            <a:custGeom>
              <a:avLst/>
              <a:gdLst/>
              <a:ahLst/>
              <a:cxnLst/>
              <a:rect l="l" t="t" r="r" b="b"/>
              <a:pathLst>
                <a:path w="71754" h="101600">
                  <a:moveTo>
                    <a:pt x="17074" y="0"/>
                  </a:moveTo>
                  <a:lnTo>
                    <a:pt x="0" y="0"/>
                  </a:lnTo>
                  <a:lnTo>
                    <a:pt x="53654" y="92853"/>
                  </a:lnTo>
                  <a:lnTo>
                    <a:pt x="59052" y="101438"/>
                  </a:lnTo>
                  <a:lnTo>
                    <a:pt x="71142" y="93742"/>
                  </a:lnTo>
                  <a:lnTo>
                    <a:pt x="1707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3" name="object 45">
              <a:extLst>
                <a:ext uri="{FF2B5EF4-FFF2-40B4-BE49-F238E27FC236}">
                  <a16:creationId xmlns:a16="http://schemas.microsoft.com/office/drawing/2014/main" id="{46FDC532-5FDD-4E34-BA37-CA067640CF5C}"/>
                </a:ext>
              </a:extLst>
            </p:cNvPr>
            <p:cNvSpPr/>
            <p:nvPr/>
          </p:nvSpPr>
          <p:spPr>
            <a:xfrm>
              <a:off x="6326089" y="6045593"/>
              <a:ext cx="316230" cy="352425"/>
            </a:xfrm>
            <a:custGeom>
              <a:avLst/>
              <a:gdLst/>
              <a:ahLst/>
              <a:cxnLst/>
              <a:rect l="l" t="t" r="r" b="b"/>
              <a:pathLst>
                <a:path w="316229" h="352425">
                  <a:moveTo>
                    <a:pt x="219341" y="177105"/>
                  </a:moveTo>
                  <a:lnTo>
                    <a:pt x="185966" y="177105"/>
                  </a:lnTo>
                  <a:lnTo>
                    <a:pt x="194294" y="178069"/>
                  </a:lnTo>
                  <a:lnTo>
                    <a:pt x="200948" y="180877"/>
                  </a:lnTo>
                  <a:lnTo>
                    <a:pt x="206407" y="185685"/>
                  </a:lnTo>
                  <a:lnTo>
                    <a:pt x="211150" y="192650"/>
                  </a:lnTo>
                  <a:lnTo>
                    <a:pt x="232156" y="229684"/>
                  </a:lnTo>
                  <a:lnTo>
                    <a:pt x="253382" y="266592"/>
                  </a:lnTo>
                  <a:lnTo>
                    <a:pt x="298386" y="344300"/>
                  </a:lnTo>
                  <a:lnTo>
                    <a:pt x="300913" y="348199"/>
                  </a:lnTo>
                  <a:lnTo>
                    <a:pt x="303326" y="352149"/>
                  </a:lnTo>
                  <a:lnTo>
                    <a:pt x="303809" y="351844"/>
                  </a:lnTo>
                  <a:lnTo>
                    <a:pt x="304346" y="351844"/>
                  </a:lnTo>
                  <a:lnTo>
                    <a:pt x="315950" y="344592"/>
                  </a:lnTo>
                  <a:lnTo>
                    <a:pt x="219341" y="177105"/>
                  </a:lnTo>
                  <a:close/>
                </a:path>
                <a:path w="316229" h="352425">
                  <a:moveTo>
                    <a:pt x="304346" y="351844"/>
                  </a:moveTo>
                  <a:lnTo>
                    <a:pt x="303809" y="351844"/>
                  </a:lnTo>
                  <a:lnTo>
                    <a:pt x="303961" y="352085"/>
                  </a:lnTo>
                  <a:lnTo>
                    <a:pt x="304346" y="351844"/>
                  </a:lnTo>
                  <a:close/>
                </a:path>
                <a:path w="316229" h="352425">
                  <a:moveTo>
                    <a:pt x="313271" y="0"/>
                  </a:moveTo>
                  <a:lnTo>
                    <a:pt x="295894" y="0"/>
                  </a:lnTo>
                  <a:lnTo>
                    <a:pt x="201955" y="162474"/>
                  </a:lnTo>
                  <a:lnTo>
                    <a:pt x="736" y="162474"/>
                  </a:lnTo>
                  <a:lnTo>
                    <a:pt x="736" y="162652"/>
                  </a:lnTo>
                  <a:lnTo>
                    <a:pt x="0" y="162652"/>
                  </a:lnTo>
                  <a:lnTo>
                    <a:pt x="660" y="177346"/>
                  </a:lnTo>
                  <a:lnTo>
                    <a:pt x="100899" y="177368"/>
                  </a:lnTo>
                  <a:lnTo>
                    <a:pt x="219341" y="177105"/>
                  </a:lnTo>
                  <a:lnTo>
                    <a:pt x="218184" y="175098"/>
                  </a:lnTo>
                  <a:lnTo>
                    <a:pt x="206324" y="175098"/>
                  </a:lnTo>
                  <a:lnTo>
                    <a:pt x="205955" y="175060"/>
                  </a:lnTo>
                  <a:lnTo>
                    <a:pt x="204241" y="173282"/>
                  </a:lnTo>
                  <a:lnTo>
                    <a:pt x="201701" y="171530"/>
                  </a:lnTo>
                  <a:lnTo>
                    <a:pt x="201625" y="169294"/>
                  </a:lnTo>
                  <a:lnTo>
                    <a:pt x="201815" y="168888"/>
                  </a:lnTo>
                  <a:lnTo>
                    <a:pt x="202044" y="168482"/>
                  </a:lnTo>
                  <a:lnTo>
                    <a:pt x="203517" y="166919"/>
                  </a:lnTo>
                  <a:lnTo>
                    <a:pt x="204990" y="165141"/>
                  </a:lnTo>
                  <a:lnTo>
                    <a:pt x="207810" y="165053"/>
                  </a:lnTo>
                  <a:lnTo>
                    <a:pt x="218088" y="165053"/>
                  </a:lnTo>
                  <a:lnTo>
                    <a:pt x="313271" y="0"/>
                  </a:lnTo>
                  <a:close/>
                </a:path>
                <a:path w="316229" h="352425">
                  <a:moveTo>
                    <a:pt x="218088" y="165053"/>
                  </a:moveTo>
                  <a:lnTo>
                    <a:pt x="207810" y="165053"/>
                  </a:lnTo>
                  <a:lnTo>
                    <a:pt x="209181" y="166424"/>
                  </a:lnTo>
                  <a:lnTo>
                    <a:pt x="210883" y="168062"/>
                  </a:lnTo>
                  <a:lnTo>
                    <a:pt x="211416" y="168888"/>
                  </a:lnTo>
                  <a:lnTo>
                    <a:pt x="211616" y="169294"/>
                  </a:lnTo>
                  <a:lnTo>
                    <a:pt x="211724" y="169993"/>
                  </a:lnTo>
                  <a:lnTo>
                    <a:pt x="211378" y="172012"/>
                  </a:lnTo>
                  <a:lnTo>
                    <a:pt x="209016" y="173371"/>
                  </a:lnTo>
                  <a:lnTo>
                    <a:pt x="207136" y="174806"/>
                  </a:lnTo>
                  <a:lnTo>
                    <a:pt x="206730" y="174971"/>
                  </a:lnTo>
                  <a:lnTo>
                    <a:pt x="206324" y="175098"/>
                  </a:lnTo>
                  <a:lnTo>
                    <a:pt x="218184" y="175098"/>
                  </a:lnTo>
                  <a:lnTo>
                    <a:pt x="215239" y="169993"/>
                  </a:lnTo>
                  <a:lnTo>
                    <a:pt x="218088" y="16505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4" name="object 46">
              <a:extLst>
                <a:ext uri="{FF2B5EF4-FFF2-40B4-BE49-F238E27FC236}">
                  <a16:creationId xmlns:a16="http://schemas.microsoft.com/office/drawing/2014/main" id="{7E8A3C7B-F4DC-4554-AFA7-698725CFD0EA}"/>
                </a:ext>
              </a:extLst>
            </p:cNvPr>
            <p:cNvSpPr/>
            <p:nvPr/>
          </p:nvSpPr>
          <p:spPr>
            <a:xfrm>
              <a:off x="7196662" y="6045593"/>
              <a:ext cx="314960" cy="352425"/>
            </a:xfrm>
            <a:custGeom>
              <a:avLst/>
              <a:gdLst/>
              <a:ahLst/>
              <a:cxnLst/>
              <a:rect l="l" t="t" r="r" b="b"/>
              <a:pathLst>
                <a:path w="314959" h="352425">
                  <a:moveTo>
                    <a:pt x="218105" y="177058"/>
                  </a:moveTo>
                  <a:lnTo>
                    <a:pt x="186791" y="177058"/>
                  </a:lnTo>
                  <a:lnTo>
                    <a:pt x="194200" y="177727"/>
                  </a:lnTo>
                  <a:lnTo>
                    <a:pt x="200037" y="180038"/>
                  </a:lnTo>
                  <a:lnTo>
                    <a:pt x="204779" y="184132"/>
                  </a:lnTo>
                  <a:lnTo>
                    <a:pt x="208902" y="190152"/>
                  </a:lnTo>
                  <a:lnTo>
                    <a:pt x="230338" y="227769"/>
                  </a:lnTo>
                  <a:lnTo>
                    <a:pt x="297637" y="344253"/>
                  </a:lnTo>
                  <a:lnTo>
                    <a:pt x="300139" y="348165"/>
                  </a:lnTo>
                  <a:lnTo>
                    <a:pt x="302577" y="352140"/>
                  </a:lnTo>
                  <a:lnTo>
                    <a:pt x="314744" y="344609"/>
                  </a:lnTo>
                  <a:lnTo>
                    <a:pt x="218105" y="177058"/>
                  </a:lnTo>
                  <a:close/>
                </a:path>
                <a:path w="314959" h="352425">
                  <a:moveTo>
                    <a:pt x="312077" y="0"/>
                  </a:moveTo>
                  <a:lnTo>
                    <a:pt x="295158" y="0"/>
                  </a:lnTo>
                  <a:lnTo>
                    <a:pt x="201129" y="162618"/>
                  </a:lnTo>
                  <a:lnTo>
                    <a:pt x="0" y="162618"/>
                  </a:lnTo>
                  <a:lnTo>
                    <a:pt x="0" y="177350"/>
                  </a:lnTo>
                  <a:lnTo>
                    <a:pt x="102315" y="177442"/>
                  </a:lnTo>
                  <a:lnTo>
                    <a:pt x="218105" y="177058"/>
                  </a:lnTo>
                  <a:lnTo>
                    <a:pt x="217124" y="175356"/>
                  </a:lnTo>
                  <a:lnTo>
                    <a:pt x="206997" y="175356"/>
                  </a:lnTo>
                  <a:lnTo>
                    <a:pt x="203238" y="174772"/>
                  </a:lnTo>
                  <a:lnTo>
                    <a:pt x="201764" y="171571"/>
                  </a:lnTo>
                  <a:lnTo>
                    <a:pt x="200101" y="169628"/>
                  </a:lnTo>
                  <a:lnTo>
                    <a:pt x="202035" y="167977"/>
                  </a:lnTo>
                  <a:lnTo>
                    <a:pt x="203936" y="165107"/>
                  </a:lnTo>
                  <a:lnTo>
                    <a:pt x="216853" y="165107"/>
                  </a:lnTo>
                  <a:lnTo>
                    <a:pt x="312077" y="0"/>
                  </a:lnTo>
                  <a:close/>
                </a:path>
                <a:path w="314959" h="352425">
                  <a:moveTo>
                    <a:pt x="216853" y="165107"/>
                  </a:moveTo>
                  <a:lnTo>
                    <a:pt x="207797" y="165107"/>
                  </a:lnTo>
                  <a:lnTo>
                    <a:pt x="209771" y="168003"/>
                  </a:lnTo>
                  <a:lnTo>
                    <a:pt x="212674" y="170416"/>
                  </a:lnTo>
                  <a:lnTo>
                    <a:pt x="209321" y="172638"/>
                  </a:lnTo>
                  <a:lnTo>
                    <a:pt x="206997" y="175356"/>
                  </a:lnTo>
                  <a:lnTo>
                    <a:pt x="217124" y="175356"/>
                  </a:lnTo>
                  <a:lnTo>
                    <a:pt x="214033" y="169997"/>
                  </a:lnTo>
                  <a:lnTo>
                    <a:pt x="216853" y="16510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5" name="object 47">
              <a:extLst>
                <a:ext uri="{FF2B5EF4-FFF2-40B4-BE49-F238E27FC236}">
                  <a16:creationId xmlns:a16="http://schemas.microsoft.com/office/drawing/2014/main" id="{00801655-7D52-401C-BB80-A0048C037E38}"/>
                </a:ext>
              </a:extLst>
            </p:cNvPr>
            <p:cNvSpPr/>
            <p:nvPr/>
          </p:nvSpPr>
          <p:spPr>
            <a:xfrm>
              <a:off x="8065568" y="6045593"/>
              <a:ext cx="315595" cy="352425"/>
            </a:xfrm>
            <a:custGeom>
              <a:avLst/>
              <a:gdLst/>
              <a:ahLst/>
              <a:cxnLst/>
              <a:rect l="l" t="t" r="r" b="b"/>
              <a:pathLst>
                <a:path w="315595" h="352425">
                  <a:moveTo>
                    <a:pt x="206062" y="176966"/>
                  </a:moveTo>
                  <a:lnTo>
                    <a:pt x="183159" y="176966"/>
                  </a:lnTo>
                  <a:lnTo>
                    <a:pt x="192348" y="177659"/>
                  </a:lnTo>
                  <a:lnTo>
                    <a:pt x="199701" y="180297"/>
                  </a:lnTo>
                  <a:lnTo>
                    <a:pt x="205730" y="185207"/>
                  </a:lnTo>
                  <a:lnTo>
                    <a:pt x="210946" y="192714"/>
                  </a:lnTo>
                  <a:lnTo>
                    <a:pt x="232097" y="230079"/>
                  </a:lnTo>
                  <a:lnTo>
                    <a:pt x="253499" y="267300"/>
                  </a:lnTo>
                  <a:lnTo>
                    <a:pt x="298640" y="345178"/>
                  </a:lnTo>
                  <a:lnTo>
                    <a:pt x="300977" y="348594"/>
                  </a:lnTo>
                  <a:lnTo>
                    <a:pt x="303199" y="352087"/>
                  </a:lnTo>
                  <a:lnTo>
                    <a:pt x="315201" y="344594"/>
                  </a:lnTo>
                  <a:lnTo>
                    <a:pt x="218656" y="177208"/>
                  </a:lnTo>
                  <a:lnTo>
                    <a:pt x="206260" y="177208"/>
                  </a:lnTo>
                  <a:lnTo>
                    <a:pt x="206062" y="176966"/>
                  </a:lnTo>
                  <a:close/>
                </a:path>
                <a:path w="315595" h="352425">
                  <a:moveTo>
                    <a:pt x="312528" y="0"/>
                  </a:moveTo>
                  <a:lnTo>
                    <a:pt x="295604" y="0"/>
                  </a:lnTo>
                  <a:lnTo>
                    <a:pt x="201739" y="162450"/>
                  </a:lnTo>
                  <a:lnTo>
                    <a:pt x="0" y="162450"/>
                  </a:lnTo>
                  <a:lnTo>
                    <a:pt x="0" y="177347"/>
                  </a:lnTo>
                  <a:lnTo>
                    <a:pt x="99407" y="177495"/>
                  </a:lnTo>
                  <a:lnTo>
                    <a:pt x="206062" y="176966"/>
                  </a:lnTo>
                  <a:lnTo>
                    <a:pt x="203796" y="174210"/>
                  </a:lnTo>
                  <a:lnTo>
                    <a:pt x="200952" y="172255"/>
                  </a:lnTo>
                  <a:lnTo>
                    <a:pt x="200990" y="168457"/>
                  </a:lnTo>
                  <a:lnTo>
                    <a:pt x="203923" y="165181"/>
                  </a:lnTo>
                  <a:lnTo>
                    <a:pt x="207505" y="165092"/>
                  </a:lnTo>
                  <a:lnTo>
                    <a:pt x="217336" y="165092"/>
                  </a:lnTo>
                  <a:lnTo>
                    <a:pt x="312528" y="0"/>
                  </a:lnTo>
                  <a:close/>
                </a:path>
                <a:path w="315595" h="352425">
                  <a:moveTo>
                    <a:pt x="217336" y="165092"/>
                  </a:moveTo>
                  <a:lnTo>
                    <a:pt x="207505" y="165092"/>
                  </a:lnTo>
                  <a:lnTo>
                    <a:pt x="210769" y="167899"/>
                  </a:lnTo>
                  <a:lnTo>
                    <a:pt x="211239" y="171658"/>
                  </a:lnTo>
                  <a:lnTo>
                    <a:pt x="208508" y="173906"/>
                  </a:lnTo>
                  <a:lnTo>
                    <a:pt x="206260" y="177208"/>
                  </a:lnTo>
                  <a:lnTo>
                    <a:pt x="218656" y="177208"/>
                  </a:lnTo>
                  <a:lnTo>
                    <a:pt x="214502" y="170007"/>
                  </a:lnTo>
                  <a:lnTo>
                    <a:pt x="217336" y="16509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6" name="object 48">
              <a:extLst>
                <a:ext uri="{FF2B5EF4-FFF2-40B4-BE49-F238E27FC236}">
                  <a16:creationId xmlns:a16="http://schemas.microsoft.com/office/drawing/2014/main" id="{9CF80412-F2D2-4DAC-9174-6568E98AD82F}"/>
                </a:ext>
              </a:extLst>
            </p:cNvPr>
            <p:cNvSpPr/>
            <p:nvPr/>
          </p:nvSpPr>
          <p:spPr>
            <a:xfrm>
              <a:off x="8451967" y="6045593"/>
              <a:ext cx="315595" cy="352425"/>
            </a:xfrm>
            <a:custGeom>
              <a:avLst/>
              <a:gdLst/>
              <a:ahLst/>
              <a:cxnLst/>
              <a:rect l="l" t="t" r="r" b="b"/>
              <a:pathLst>
                <a:path w="315595" h="352425">
                  <a:moveTo>
                    <a:pt x="19644" y="0"/>
                  </a:moveTo>
                  <a:lnTo>
                    <a:pt x="2727" y="0"/>
                  </a:lnTo>
                  <a:lnTo>
                    <a:pt x="100787" y="169988"/>
                  </a:lnTo>
                  <a:lnTo>
                    <a:pt x="0" y="344740"/>
                  </a:lnTo>
                  <a:lnTo>
                    <a:pt x="12293" y="352106"/>
                  </a:lnTo>
                  <a:lnTo>
                    <a:pt x="14909" y="347813"/>
                  </a:lnTo>
                  <a:lnTo>
                    <a:pt x="17424" y="343851"/>
                  </a:lnTo>
                  <a:lnTo>
                    <a:pt x="62830" y="265484"/>
                  </a:lnTo>
                  <a:lnTo>
                    <a:pt x="84239" y="228260"/>
                  </a:lnTo>
                  <a:lnTo>
                    <a:pt x="105410" y="190905"/>
                  </a:lnTo>
                  <a:lnTo>
                    <a:pt x="110079" y="184230"/>
                  </a:lnTo>
                  <a:lnTo>
                    <a:pt x="115449" y="179905"/>
                  </a:lnTo>
                  <a:lnTo>
                    <a:pt x="121933" y="177615"/>
                  </a:lnTo>
                  <a:lnTo>
                    <a:pt x="129946" y="177049"/>
                  </a:lnTo>
                  <a:lnTo>
                    <a:pt x="312178" y="177049"/>
                  </a:lnTo>
                  <a:lnTo>
                    <a:pt x="313677" y="176300"/>
                  </a:lnTo>
                  <a:lnTo>
                    <a:pt x="315086" y="175931"/>
                  </a:lnTo>
                  <a:lnTo>
                    <a:pt x="315086" y="175334"/>
                  </a:lnTo>
                  <a:lnTo>
                    <a:pt x="110845" y="175334"/>
                  </a:lnTo>
                  <a:lnTo>
                    <a:pt x="107086" y="174750"/>
                  </a:lnTo>
                  <a:lnTo>
                    <a:pt x="105613" y="171563"/>
                  </a:lnTo>
                  <a:lnTo>
                    <a:pt x="103949" y="169645"/>
                  </a:lnTo>
                  <a:lnTo>
                    <a:pt x="105867" y="168019"/>
                  </a:lnTo>
                  <a:lnTo>
                    <a:pt x="107772" y="165136"/>
                  </a:lnTo>
                  <a:lnTo>
                    <a:pt x="111632" y="165086"/>
                  </a:lnTo>
                  <a:lnTo>
                    <a:pt x="315086" y="165086"/>
                  </a:lnTo>
                  <a:lnTo>
                    <a:pt x="315086" y="162787"/>
                  </a:lnTo>
                  <a:lnTo>
                    <a:pt x="129882" y="162787"/>
                  </a:lnTo>
                  <a:lnTo>
                    <a:pt x="121900" y="162215"/>
                  </a:lnTo>
                  <a:lnTo>
                    <a:pt x="115392" y="160025"/>
                  </a:lnTo>
                  <a:lnTo>
                    <a:pt x="109998" y="155786"/>
                  </a:lnTo>
                  <a:lnTo>
                    <a:pt x="105359" y="149071"/>
                  </a:lnTo>
                  <a:lnTo>
                    <a:pt x="92996" y="126711"/>
                  </a:lnTo>
                  <a:lnTo>
                    <a:pt x="80295" y="104541"/>
                  </a:lnTo>
                  <a:lnTo>
                    <a:pt x="54584" y="60374"/>
                  </a:lnTo>
                  <a:lnTo>
                    <a:pt x="19644" y="0"/>
                  </a:lnTo>
                  <a:close/>
                </a:path>
                <a:path w="315595" h="352425">
                  <a:moveTo>
                    <a:pt x="312178" y="177049"/>
                  </a:moveTo>
                  <a:lnTo>
                    <a:pt x="129946" y="177049"/>
                  </a:lnTo>
                  <a:lnTo>
                    <a:pt x="157989" y="177427"/>
                  </a:lnTo>
                  <a:lnTo>
                    <a:pt x="186035" y="177489"/>
                  </a:lnTo>
                  <a:lnTo>
                    <a:pt x="311975" y="177151"/>
                  </a:lnTo>
                  <a:lnTo>
                    <a:pt x="312178" y="177049"/>
                  </a:lnTo>
                  <a:close/>
                </a:path>
                <a:path w="315595" h="352425">
                  <a:moveTo>
                    <a:pt x="315086" y="165086"/>
                  </a:moveTo>
                  <a:lnTo>
                    <a:pt x="111632" y="165086"/>
                  </a:lnTo>
                  <a:lnTo>
                    <a:pt x="113588" y="167968"/>
                  </a:lnTo>
                  <a:lnTo>
                    <a:pt x="116522" y="170394"/>
                  </a:lnTo>
                  <a:lnTo>
                    <a:pt x="113144" y="172629"/>
                  </a:lnTo>
                  <a:lnTo>
                    <a:pt x="110845" y="175334"/>
                  </a:lnTo>
                  <a:lnTo>
                    <a:pt x="315086" y="175334"/>
                  </a:lnTo>
                  <a:lnTo>
                    <a:pt x="315086" y="165086"/>
                  </a:lnTo>
                  <a:close/>
                </a:path>
                <a:path w="315595" h="352425">
                  <a:moveTo>
                    <a:pt x="214374" y="162412"/>
                  </a:moveTo>
                  <a:lnTo>
                    <a:pt x="129882" y="162787"/>
                  </a:lnTo>
                  <a:lnTo>
                    <a:pt x="315086" y="162787"/>
                  </a:lnTo>
                  <a:lnTo>
                    <a:pt x="315086" y="162495"/>
                  </a:lnTo>
                  <a:lnTo>
                    <a:pt x="214374" y="1624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7" name="object 49">
              <a:extLst>
                <a:ext uri="{FF2B5EF4-FFF2-40B4-BE49-F238E27FC236}">
                  <a16:creationId xmlns:a16="http://schemas.microsoft.com/office/drawing/2014/main" id="{B23784D3-3754-4C09-88BA-9E70CEBD1A1B}"/>
                </a:ext>
              </a:extLst>
            </p:cNvPr>
            <p:cNvSpPr/>
            <p:nvPr/>
          </p:nvSpPr>
          <p:spPr>
            <a:xfrm>
              <a:off x="8935435" y="6045593"/>
              <a:ext cx="314960" cy="352425"/>
            </a:xfrm>
            <a:custGeom>
              <a:avLst/>
              <a:gdLst/>
              <a:ahLst/>
              <a:cxnLst/>
              <a:rect l="l" t="t" r="r" b="b"/>
              <a:pathLst>
                <a:path w="314959" h="352425">
                  <a:moveTo>
                    <a:pt x="218046" y="177031"/>
                  </a:moveTo>
                  <a:lnTo>
                    <a:pt x="185394" y="177031"/>
                  </a:lnTo>
                  <a:lnTo>
                    <a:pt x="193504" y="177761"/>
                  </a:lnTo>
                  <a:lnTo>
                    <a:pt x="199909" y="180290"/>
                  </a:lnTo>
                  <a:lnTo>
                    <a:pt x="205120" y="184784"/>
                  </a:lnTo>
                  <a:lnTo>
                    <a:pt x="209651" y="191408"/>
                  </a:lnTo>
                  <a:lnTo>
                    <a:pt x="230851" y="228743"/>
                  </a:lnTo>
                  <a:lnTo>
                    <a:pt x="252261" y="265961"/>
                  </a:lnTo>
                  <a:lnTo>
                    <a:pt x="297611" y="344290"/>
                  </a:lnTo>
                  <a:lnTo>
                    <a:pt x="300139" y="348189"/>
                  </a:lnTo>
                  <a:lnTo>
                    <a:pt x="302564" y="352139"/>
                  </a:lnTo>
                  <a:lnTo>
                    <a:pt x="314718" y="344595"/>
                  </a:lnTo>
                  <a:lnTo>
                    <a:pt x="218046" y="177031"/>
                  </a:lnTo>
                  <a:close/>
                </a:path>
                <a:path w="314959" h="352425">
                  <a:moveTo>
                    <a:pt x="312043" y="0"/>
                  </a:moveTo>
                  <a:lnTo>
                    <a:pt x="295124" y="0"/>
                  </a:lnTo>
                  <a:lnTo>
                    <a:pt x="201091" y="162655"/>
                  </a:lnTo>
                  <a:lnTo>
                    <a:pt x="0" y="162655"/>
                  </a:lnTo>
                  <a:lnTo>
                    <a:pt x="0" y="177349"/>
                  </a:lnTo>
                  <a:lnTo>
                    <a:pt x="101630" y="177457"/>
                  </a:lnTo>
                  <a:lnTo>
                    <a:pt x="218046" y="177031"/>
                  </a:lnTo>
                  <a:lnTo>
                    <a:pt x="217116" y="175418"/>
                  </a:lnTo>
                  <a:lnTo>
                    <a:pt x="205104" y="175418"/>
                  </a:lnTo>
                  <a:lnTo>
                    <a:pt x="203415" y="173513"/>
                  </a:lnTo>
                  <a:lnTo>
                    <a:pt x="200507" y="171659"/>
                  </a:lnTo>
                  <a:lnTo>
                    <a:pt x="200317" y="167862"/>
                  </a:lnTo>
                  <a:lnTo>
                    <a:pt x="203301" y="165906"/>
                  </a:lnTo>
                  <a:lnTo>
                    <a:pt x="205828" y="162960"/>
                  </a:lnTo>
                  <a:lnTo>
                    <a:pt x="218060" y="162960"/>
                  </a:lnTo>
                  <a:lnTo>
                    <a:pt x="312043" y="0"/>
                  </a:lnTo>
                  <a:close/>
                </a:path>
                <a:path w="314959" h="352425">
                  <a:moveTo>
                    <a:pt x="218060" y="162960"/>
                  </a:moveTo>
                  <a:lnTo>
                    <a:pt x="205828" y="162960"/>
                  </a:lnTo>
                  <a:lnTo>
                    <a:pt x="208025" y="166211"/>
                  </a:lnTo>
                  <a:lnTo>
                    <a:pt x="210743" y="168509"/>
                  </a:lnTo>
                  <a:lnTo>
                    <a:pt x="210121" y="172243"/>
                  </a:lnTo>
                  <a:lnTo>
                    <a:pt x="206997" y="173742"/>
                  </a:lnTo>
                  <a:lnTo>
                    <a:pt x="205104" y="175418"/>
                  </a:lnTo>
                  <a:lnTo>
                    <a:pt x="217116" y="175418"/>
                  </a:lnTo>
                  <a:lnTo>
                    <a:pt x="213994" y="170008"/>
                  </a:lnTo>
                  <a:lnTo>
                    <a:pt x="218060" y="16296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8" name="object 50">
              <a:extLst>
                <a:ext uri="{FF2B5EF4-FFF2-40B4-BE49-F238E27FC236}">
                  <a16:creationId xmlns:a16="http://schemas.microsoft.com/office/drawing/2014/main" id="{3D157BA1-97FC-4E23-A650-3BE84873969E}"/>
                </a:ext>
              </a:extLst>
            </p:cNvPr>
            <p:cNvSpPr/>
            <p:nvPr/>
          </p:nvSpPr>
          <p:spPr>
            <a:xfrm>
              <a:off x="9804151" y="6045593"/>
              <a:ext cx="315595" cy="352425"/>
            </a:xfrm>
            <a:custGeom>
              <a:avLst/>
              <a:gdLst/>
              <a:ahLst/>
              <a:cxnLst/>
              <a:rect l="l" t="t" r="r" b="b"/>
              <a:pathLst>
                <a:path w="315595" h="352425">
                  <a:moveTo>
                    <a:pt x="218745" y="177093"/>
                  </a:moveTo>
                  <a:lnTo>
                    <a:pt x="185840" y="177093"/>
                  </a:lnTo>
                  <a:lnTo>
                    <a:pt x="193923" y="178018"/>
                  </a:lnTo>
                  <a:lnTo>
                    <a:pt x="200422" y="180681"/>
                  </a:lnTo>
                  <a:lnTo>
                    <a:pt x="205770" y="185202"/>
                  </a:lnTo>
                  <a:lnTo>
                    <a:pt x="210402" y="191698"/>
                  </a:lnTo>
                  <a:lnTo>
                    <a:pt x="231752" y="229303"/>
                  </a:lnTo>
                  <a:lnTo>
                    <a:pt x="253311" y="266790"/>
                  </a:lnTo>
                  <a:lnTo>
                    <a:pt x="297689" y="343425"/>
                  </a:lnTo>
                  <a:lnTo>
                    <a:pt x="298870" y="345140"/>
                  </a:lnTo>
                  <a:lnTo>
                    <a:pt x="300001" y="346892"/>
                  </a:lnTo>
                  <a:lnTo>
                    <a:pt x="303214" y="352150"/>
                  </a:lnTo>
                  <a:lnTo>
                    <a:pt x="315368" y="344594"/>
                  </a:lnTo>
                  <a:lnTo>
                    <a:pt x="218745" y="177093"/>
                  </a:lnTo>
                  <a:close/>
                </a:path>
                <a:path w="315595" h="352425">
                  <a:moveTo>
                    <a:pt x="312688" y="0"/>
                  </a:moveTo>
                  <a:lnTo>
                    <a:pt x="295693" y="0"/>
                  </a:lnTo>
                  <a:lnTo>
                    <a:pt x="201817" y="162476"/>
                  </a:lnTo>
                  <a:lnTo>
                    <a:pt x="78" y="162476"/>
                  </a:lnTo>
                  <a:lnTo>
                    <a:pt x="0" y="165067"/>
                  </a:lnTo>
                  <a:lnTo>
                    <a:pt x="78" y="177347"/>
                  </a:lnTo>
                  <a:lnTo>
                    <a:pt x="101565" y="177363"/>
                  </a:lnTo>
                  <a:lnTo>
                    <a:pt x="218745" y="177093"/>
                  </a:lnTo>
                  <a:lnTo>
                    <a:pt x="217587" y="175087"/>
                  </a:lnTo>
                  <a:lnTo>
                    <a:pt x="205970" y="175087"/>
                  </a:lnTo>
                  <a:lnTo>
                    <a:pt x="205449" y="175011"/>
                  </a:lnTo>
                  <a:lnTo>
                    <a:pt x="204776" y="174541"/>
                  </a:lnTo>
                  <a:lnTo>
                    <a:pt x="203328" y="173144"/>
                  </a:lnTo>
                  <a:lnTo>
                    <a:pt x="202617" y="172267"/>
                  </a:lnTo>
                  <a:lnTo>
                    <a:pt x="201931" y="171277"/>
                  </a:lnTo>
                  <a:lnTo>
                    <a:pt x="201233" y="170375"/>
                  </a:lnTo>
                  <a:lnTo>
                    <a:pt x="201144" y="170147"/>
                  </a:lnTo>
                  <a:lnTo>
                    <a:pt x="201051" y="170007"/>
                  </a:lnTo>
                  <a:lnTo>
                    <a:pt x="201119" y="169270"/>
                  </a:lnTo>
                  <a:lnTo>
                    <a:pt x="202871" y="167607"/>
                  </a:lnTo>
                  <a:lnTo>
                    <a:pt x="204598" y="165155"/>
                  </a:lnTo>
                  <a:lnTo>
                    <a:pt x="207265" y="165067"/>
                  </a:lnTo>
                  <a:lnTo>
                    <a:pt x="217506" y="165067"/>
                  </a:lnTo>
                  <a:lnTo>
                    <a:pt x="312688" y="0"/>
                  </a:lnTo>
                  <a:close/>
                </a:path>
                <a:path w="315595" h="352425">
                  <a:moveTo>
                    <a:pt x="217506" y="165067"/>
                  </a:moveTo>
                  <a:lnTo>
                    <a:pt x="207265" y="165067"/>
                  </a:lnTo>
                  <a:lnTo>
                    <a:pt x="208167" y="165689"/>
                  </a:lnTo>
                  <a:lnTo>
                    <a:pt x="209158" y="166565"/>
                  </a:lnTo>
                  <a:lnTo>
                    <a:pt x="210326" y="168026"/>
                  </a:lnTo>
                  <a:lnTo>
                    <a:pt x="211190" y="169270"/>
                  </a:lnTo>
                  <a:lnTo>
                    <a:pt x="210707" y="172064"/>
                  </a:lnTo>
                  <a:lnTo>
                    <a:pt x="208167" y="173474"/>
                  </a:lnTo>
                  <a:lnTo>
                    <a:pt x="206275" y="174973"/>
                  </a:lnTo>
                  <a:lnTo>
                    <a:pt x="206135" y="174985"/>
                  </a:lnTo>
                  <a:lnTo>
                    <a:pt x="205970" y="175087"/>
                  </a:lnTo>
                  <a:lnTo>
                    <a:pt x="217587" y="175087"/>
                  </a:lnTo>
                  <a:lnTo>
                    <a:pt x="214737" y="170147"/>
                  </a:lnTo>
                  <a:lnTo>
                    <a:pt x="214708" y="169918"/>
                  </a:lnTo>
                  <a:lnTo>
                    <a:pt x="217506" y="16506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9" name="object 51">
              <a:extLst>
                <a:ext uri="{FF2B5EF4-FFF2-40B4-BE49-F238E27FC236}">
                  <a16:creationId xmlns:a16="http://schemas.microsoft.com/office/drawing/2014/main" id="{BE919B38-159D-4C18-A1DC-72EDAC8E1236}"/>
                </a:ext>
              </a:extLst>
            </p:cNvPr>
            <p:cNvSpPr/>
            <p:nvPr/>
          </p:nvSpPr>
          <p:spPr>
            <a:xfrm>
              <a:off x="9804326" y="6535021"/>
              <a:ext cx="315595" cy="323215"/>
            </a:xfrm>
            <a:custGeom>
              <a:avLst/>
              <a:gdLst/>
              <a:ahLst/>
              <a:cxnLst/>
              <a:rect l="l" t="t" r="r" b="b"/>
              <a:pathLst>
                <a:path w="315595" h="323215">
                  <a:moveTo>
                    <a:pt x="108939" y="174778"/>
                  </a:moveTo>
                  <a:lnTo>
                    <a:pt x="25196" y="174840"/>
                  </a:lnTo>
                  <a:lnTo>
                    <a:pt x="0" y="174840"/>
                  </a:lnTo>
                  <a:lnTo>
                    <a:pt x="0" y="189598"/>
                  </a:lnTo>
                  <a:lnTo>
                    <a:pt x="193738" y="189598"/>
                  </a:lnTo>
                  <a:lnTo>
                    <a:pt x="199428" y="190500"/>
                  </a:lnTo>
                  <a:lnTo>
                    <a:pt x="203441" y="193306"/>
                  </a:lnTo>
                  <a:lnTo>
                    <a:pt x="206946" y="198628"/>
                  </a:lnTo>
                  <a:lnTo>
                    <a:pt x="278689" y="322978"/>
                  </a:lnTo>
                  <a:lnTo>
                    <a:pt x="295782" y="322978"/>
                  </a:lnTo>
                  <a:lnTo>
                    <a:pt x="217199" y="186702"/>
                  </a:lnTo>
                  <a:lnTo>
                    <a:pt x="205879" y="186702"/>
                  </a:lnTo>
                  <a:lnTo>
                    <a:pt x="204705" y="186562"/>
                  </a:lnTo>
                  <a:lnTo>
                    <a:pt x="200977" y="182016"/>
                  </a:lnTo>
                  <a:lnTo>
                    <a:pt x="201002" y="180949"/>
                  </a:lnTo>
                  <a:lnTo>
                    <a:pt x="201762" y="179806"/>
                  </a:lnTo>
                  <a:lnTo>
                    <a:pt x="202831" y="178447"/>
                  </a:lnTo>
                  <a:lnTo>
                    <a:pt x="203733" y="177533"/>
                  </a:lnTo>
                  <a:lnTo>
                    <a:pt x="204812" y="176517"/>
                  </a:lnTo>
                  <a:lnTo>
                    <a:pt x="205879" y="175348"/>
                  </a:lnTo>
                  <a:lnTo>
                    <a:pt x="218327" y="175348"/>
                  </a:lnTo>
                  <a:lnTo>
                    <a:pt x="218429" y="175171"/>
                  </a:lnTo>
                  <a:lnTo>
                    <a:pt x="198158" y="175171"/>
                  </a:lnTo>
                  <a:lnTo>
                    <a:pt x="108939" y="174778"/>
                  </a:lnTo>
                  <a:close/>
                </a:path>
                <a:path w="315595" h="323215">
                  <a:moveTo>
                    <a:pt x="218327" y="175348"/>
                  </a:moveTo>
                  <a:lnTo>
                    <a:pt x="205879" y="175348"/>
                  </a:lnTo>
                  <a:lnTo>
                    <a:pt x="206946" y="176529"/>
                  </a:lnTo>
                  <a:lnTo>
                    <a:pt x="208026" y="177545"/>
                  </a:lnTo>
                  <a:lnTo>
                    <a:pt x="208940" y="178460"/>
                  </a:lnTo>
                  <a:lnTo>
                    <a:pt x="210015" y="179819"/>
                  </a:lnTo>
                  <a:lnTo>
                    <a:pt x="210769" y="180949"/>
                  </a:lnTo>
                  <a:lnTo>
                    <a:pt x="210798" y="182003"/>
                  </a:lnTo>
                  <a:lnTo>
                    <a:pt x="210679" y="182765"/>
                  </a:lnTo>
                  <a:lnTo>
                    <a:pt x="205879" y="186702"/>
                  </a:lnTo>
                  <a:lnTo>
                    <a:pt x="217199" y="186702"/>
                  </a:lnTo>
                  <a:lnTo>
                    <a:pt x="214497" y="182016"/>
                  </a:lnTo>
                  <a:lnTo>
                    <a:pt x="218327" y="175348"/>
                  </a:lnTo>
                  <a:close/>
                </a:path>
                <a:path w="315595" h="323215">
                  <a:moveTo>
                    <a:pt x="302882" y="0"/>
                  </a:moveTo>
                  <a:lnTo>
                    <a:pt x="302653" y="114"/>
                  </a:lnTo>
                  <a:lnTo>
                    <a:pt x="299974" y="4584"/>
                  </a:lnTo>
                  <a:lnTo>
                    <a:pt x="297484" y="8572"/>
                  </a:lnTo>
                  <a:lnTo>
                    <a:pt x="230234" y="125073"/>
                  </a:lnTo>
                  <a:lnTo>
                    <a:pt x="208813" y="162674"/>
                  </a:lnTo>
                  <a:lnTo>
                    <a:pt x="203758" y="171602"/>
                  </a:lnTo>
                  <a:lnTo>
                    <a:pt x="198158" y="175171"/>
                  </a:lnTo>
                  <a:lnTo>
                    <a:pt x="218429" y="175171"/>
                  </a:lnTo>
                  <a:lnTo>
                    <a:pt x="315391" y="6997"/>
                  </a:lnTo>
                  <a:lnTo>
                    <a:pt x="303086" y="114"/>
                  </a:lnTo>
                  <a:lnTo>
                    <a:pt x="302806" y="114"/>
                  </a:lnTo>
                  <a:lnTo>
                    <a:pt x="302973" y="5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0" name="object 52">
              <a:extLst>
                <a:ext uri="{FF2B5EF4-FFF2-40B4-BE49-F238E27FC236}">
                  <a16:creationId xmlns:a16="http://schemas.microsoft.com/office/drawing/2014/main" id="{2D2A0C91-D676-489C-86AB-3942ABE2A1A1}"/>
                </a:ext>
              </a:extLst>
            </p:cNvPr>
            <p:cNvSpPr/>
            <p:nvPr/>
          </p:nvSpPr>
          <p:spPr>
            <a:xfrm>
              <a:off x="9321396" y="6045593"/>
              <a:ext cx="315595" cy="352425"/>
            </a:xfrm>
            <a:custGeom>
              <a:avLst/>
              <a:gdLst/>
              <a:ahLst/>
              <a:cxnLst/>
              <a:rect l="l" t="t" r="r" b="b"/>
              <a:pathLst>
                <a:path w="315595" h="352425">
                  <a:moveTo>
                    <a:pt x="19602" y="0"/>
                  </a:moveTo>
                  <a:lnTo>
                    <a:pt x="2678" y="0"/>
                  </a:lnTo>
                  <a:lnTo>
                    <a:pt x="100723" y="169978"/>
                  </a:lnTo>
                  <a:lnTo>
                    <a:pt x="0" y="344653"/>
                  </a:lnTo>
                  <a:lnTo>
                    <a:pt x="12204" y="352146"/>
                  </a:lnTo>
                  <a:lnTo>
                    <a:pt x="14693" y="348070"/>
                  </a:lnTo>
                  <a:lnTo>
                    <a:pt x="17221" y="344120"/>
                  </a:lnTo>
                  <a:lnTo>
                    <a:pt x="85035" y="226674"/>
                  </a:lnTo>
                  <a:lnTo>
                    <a:pt x="106667" y="188761"/>
                  </a:lnTo>
                  <a:lnTo>
                    <a:pt x="111480" y="180265"/>
                  </a:lnTo>
                  <a:lnTo>
                    <a:pt x="116713" y="177179"/>
                  </a:lnTo>
                  <a:lnTo>
                    <a:pt x="109639" y="177179"/>
                  </a:lnTo>
                  <a:lnTo>
                    <a:pt x="107149" y="174194"/>
                  </a:lnTo>
                  <a:lnTo>
                    <a:pt x="104241" y="172251"/>
                  </a:lnTo>
                  <a:lnTo>
                    <a:pt x="104305" y="168454"/>
                  </a:lnTo>
                  <a:lnTo>
                    <a:pt x="107200" y="165266"/>
                  </a:lnTo>
                  <a:lnTo>
                    <a:pt x="110794" y="165037"/>
                  </a:lnTo>
                  <a:lnTo>
                    <a:pt x="315125" y="165037"/>
                  </a:lnTo>
                  <a:lnTo>
                    <a:pt x="315125" y="162218"/>
                  </a:lnTo>
                  <a:lnTo>
                    <a:pt x="113334" y="162218"/>
                  </a:lnTo>
                  <a:lnTo>
                    <a:pt x="19602" y="0"/>
                  </a:lnTo>
                  <a:close/>
                </a:path>
                <a:path w="315595" h="352425">
                  <a:moveTo>
                    <a:pt x="315125" y="177052"/>
                  </a:moveTo>
                  <a:lnTo>
                    <a:pt x="116928" y="177052"/>
                  </a:lnTo>
                  <a:lnTo>
                    <a:pt x="212637" y="177402"/>
                  </a:lnTo>
                  <a:lnTo>
                    <a:pt x="315125" y="177344"/>
                  </a:lnTo>
                  <a:lnTo>
                    <a:pt x="315125" y="177052"/>
                  </a:lnTo>
                  <a:close/>
                </a:path>
                <a:path w="315595" h="352425">
                  <a:moveTo>
                    <a:pt x="315125" y="165037"/>
                  </a:moveTo>
                  <a:lnTo>
                    <a:pt x="110794" y="165037"/>
                  </a:lnTo>
                  <a:lnTo>
                    <a:pt x="114096" y="167895"/>
                  </a:lnTo>
                  <a:lnTo>
                    <a:pt x="114528" y="171641"/>
                  </a:lnTo>
                  <a:lnTo>
                    <a:pt x="111848" y="173889"/>
                  </a:lnTo>
                  <a:lnTo>
                    <a:pt x="109639" y="177179"/>
                  </a:lnTo>
                  <a:lnTo>
                    <a:pt x="116713" y="177179"/>
                  </a:lnTo>
                  <a:lnTo>
                    <a:pt x="116928" y="177052"/>
                  </a:lnTo>
                  <a:lnTo>
                    <a:pt x="315125" y="177052"/>
                  </a:lnTo>
                  <a:lnTo>
                    <a:pt x="315125" y="16503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1" name="object 53">
              <a:extLst>
                <a:ext uri="{FF2B5EF4-FFF2-40B4-BE49-F238E27FC236}">
                  <a16:creationId xmlns:a16="http://schemas.microsoft.com/office/drawing/2014/main" id="{D6B32817-E5E5-4940-BE78-CB71C5C2703D}"/>
                </a:ext>
              </a:extLst>
            </p:cNvPr>
            <p:cNvSpPr/>
            <p:nvPr/>
          </p:nvSpPr>
          <p:spPr>
            <a:xfrm>
              <a:off x="9321260" y="6534816"/>
              <a:ext cx="315595" cy="323215"/>
            </a:xfrm>
            <a:custGeom>
              <a:avLst/>
              <a:gdLst/>
              <a:ahLst/>
              <a:cxnLst/>
              <a:rect l="l" t="t" r="r" b="b"/>
              <a:pathLst>
                <a:path w="315595" h="323215">
                  <a:moveTo>
                    <a:pt x="12268" y="0"/>
                  </a:moveTo>
                  <a:lnTo>
                    <a:pt x="0" y="7353"/>
                  </a:lnTo>
                  <a:lnTo>
                    <a:pt x="100837" y="182181"/>
                  </a:lnTo>
                  <a:lnTo>
                    <a:pt x="19606" y="323183"/>
                  </a:lnTo>
                  <a:lnTo>
                    <a:pt x="36584" y="323183"/>
                  </a:lnTo>
                  <a:lnTo>
                    <a:pt x="85494" y="238407"/>
                  </a:lnTo>
                  <a:lnTo>
                    <a:pt x="111759" y="192290"/>
                  </a:lnTo>
                  <a:lnTo>
                    <a:pt x="117195" y="189268"/>
                  </a:lnTo>
                  <a:lnTo>
                    <a:pt x="315340" y="189268"/>
                  </a:lnTo>
                  <a:lnTo>
                    <a:pt x="315340" y="189128"/>
                  </a:lnTo>
                  <a:lnTo>
                    <a:pt x="109854" y="189128"/>
                  </a:lnTo>
                  <a:lnTo>
                    <a:pt x="107302" y="186232"/>
                  </a:lnTo>
                  <a:lnTo>
                    <a:pt x="104305" y="184327"/>
                  </a:lnTo>
                  <a:lnTo>
                    <a:pt x="104457" y="180619"/>
                  </a:lnTo>
                  <a:lnTo>
                    <a:pt x="107289" y="177444"/>
                  </a:lnTo>
                  <a:lnTo>
                    <a:pt x="110858" y="177164"/>
                  </a:lnTo>
                  <a:lnTo>
                    <a:pt x="315340" y="177164"/>
                  </a:lnTo>
                  <a:lnTo>
                    <a:pt x="315340" y="175374"/>
                  </a:lnTo>
                  <a:lnTo>
                    <a:pt x="117208" y="175374"/>
                  </a:lnTo>
                  <a:lnTo>
                    <a:pt x="111556" y="171919"/>
                  </a:lnTo>
                  <a:lnTo>
                    <a:pt x="106489" y="162953"/>
                  </a:lnTo>
                  <a:lnTo>
                    <a:pt x="84892" y="125055"/>
                  </a:lnTo>
                  <a:lnTo>
                    <a:pt x="17132" y="7734"/>
                  </a:lnTo>
                  <a:lnTo>
                    <a:pt x="14630" y="3873"/>
                  </a:lnTo>
                  <a:lnTo>
                    <a:pt x="12268" y="0"/>
                  </a:lnTo>
                  <a:close/>
                </a:path>
                <a:path w="315595" h="323215">
                  <a:moveTo>
                    <a:pt x="315340" y="189268"/>
                  </a:moveTo>
                  <a:lnTo>
                    <a:pt x="117195" y="189268"/>
                  </a:lnTo>
                  <a:lnTo>
                    <a:pt x="213512" y="189631"/>
                  </a:lnTo>
                  <a:lnTo>
                    <a:pt x="315340" y="189585"/>
                  </a:lnTo>
                  <a:lnTo>
                    <a:pt x="315340" y="189268"/>
                  </a:lnTo>
                  <a:close/>
                </a:path>
                <a:path w="315595" h="323215">
                  <a:moveTo>
                    <a:pt x="315340" y="177164"/>
                  </a:moveTo>
                  <a:lnTo>
                    <a:pt x="110858" y="177164"/>
                  </a:lnTo>
                  <a:lnTo>
                    <a:pt x="114071" y="179997"/>
                  </a:lnTo>
                  <a:lnTo>
                    <a:pt x="114693" y="183680"/>
                  </a:lnTo>
                  <a:lnTo>
                    <a:pt x="112001" y="185940"/>
                  </a:lnTo>
                  <a:lnTo>
                    <a:pt x="109854" y="189128"/>
                  </a:lnTo>
                  <a:lnTo>
                    <a:pt x="315340" y="189128"/>
                  </a:lnTo>
                  <a:lnTo>
                    <a:pt x="315340" y="177164"/>
                  </a:lnTo>
                  <a:close/>
                </a:path>
                <a:path w="315595" h="323215">
                  <a:moveTo>
                    <a:pt x="213436" y="174991"/>
                  </a:moveTo>
                  <a:lnTo>
                    <a:pt x="117208" y="175374"/>
                  </a:lnTo>
                  <a:lnTo>
                    <a:pt x="315340" y="175374"/>
                  </a:lnTo>
                  <a:lnTo>
                    <a:pt x="315340" y="175056"/>
                  </a:lnTo>
                  <a:lnTo>
                    <a:pt x="213436" y="174991"/>
                  </a:lnTo>
                  <a:close/>
                </a:path>
                <a:path w="315595" h="323215">
                  <a:moveTo>
                    <a:pt x="304457" y="175044"/>
                  </a:moveTo>
                  <a:lnTo>
                    <a:pt x="299288" y="175056"/>
                  </a:lnTo>
                  <a:lnTo>
                    <a:pt x="315340" y="175056"/>
                  </a:lnTo>
                  <a:lnTo>
                    <a:pt x="304457" y="17504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2" name="object 54">
              <a:extLst>
                <a:ext uri="{FF2B5EF4-FFF2-40B4-BE49-F238E27FC236}">
                  <a16:creationId xmlns:a16="http://schemas.microsoft.com/office/drawing/2014/main" id="{6FEF3DE8-11B5-4D07-BB85-5E64BC7BBC80}"/>
                </a:ext>
              </a:extLst>
            </p:cNvPr>
            <p:cNvSpPr/>
            <p:nvPr/>
          </p:nvSpPr>
          <p:spPr>
            <a:xfrm>
              <a:off x="8451856" y="6534818"/>
              <a:ext cx="315595" cy="323215"/>
            </a:xfrm>
            <a:custGeom>
              <a:avLst/>
              <a:gdLst/>
              <a:ahLst/>
              <a:cxnLst/>
              <a:rect l="l" t="t" r="r" b="b"/>
              <a:pathLst>
                <a:path w="315595" h="323215">
                  <a:moveTo>
                    <a:pt x="12445" y="0"/>
                  </a:moveTo>
                  <a:lnTo>
                    <a:pt x="0" y="7315"/>
                  </a:lnTo>
                  <a:lnTo>
                    <a:pt x="100876" y="182206"/>
                  </a:lnTo>
                  <a:lnTo>
                    <a:pt x="19625" y="323180"/>
                  </a:lnTo>
                  <a:lnTo>
                    <a:pt x="36546" y="323180"/>
                  </a:lnTo>
                  <a:lnTo>
                    <a:pt x="113779" y="189547"/>
                  </a:lnTo>
                  <a:lnTo>
                    <a:pt x="315429" y="189547"/>
                  </a:lnTo>
                  <a:lnTo>
                    <a:pt x="315429" y="187096"/>
                  </a:lnTo>
                  <a:lnTo>
                    <a:pt x="110909" y="187096"/>
                  </a:lnTo>
                  <a:lnTo>
                    <a:pt x="107327" y="186880"/>
                  </a:lnTo>
                  <a:lnTo>
                    <a:pt x="104419" y="183629"/>
                  </a:lnTo>
                  <a:lnTo>
                    <a:pt x="104495" y="179882"/>
                  </a:lnTo>
                  <a:lnTo>
                    <a:pt x="107429" y="178015"/>
                  </a:lnTo>
                  <a:lnTo>
                    <a:pt x="109943" y="175183"/>
                  </a:lnTo>
                  <a:lnTo>
                    <a:pt x="117338" y="175183"/>
                  </a:lnTo>
                  <a:lnTo>
                    <a:pt x="111810" y="172300"/>
                  </a:lnTo>
                  <a:lnTo>
                    <a:pt x="106679" y="163233"/>
                  </a:lnTo>
                  <a:lnTo>
                    <a:pt x="85271" y="125632"/>
                  </a:lnTo>
                  <a:lnTo>
                    <a:pt x="17805" y="8750"/>
                  </a:lnTo>
                  <a:lnTo>
                    <a:pt x="15087" y="4381"/>
                  </a:lnTo>
                  <a:lnTo>
                    <a:pt x="12445" y="0"/>
                  </a:lnTo>
                  <a:close/>
                </a:path>
                <a:path w="315595" h="323215">
                  <a:moveTo>
                    <a:pt x="117338" y="175183"/>
                  </a:moveTo>
                  <a:lnTo>
                    <a:pt x="109943" y="175183"/>
                  </a:lnTo>
                  <a:lnTo>
                    <a:pt x="112077" y="178396"/>
                  </a:lnTo>
                  <a:lnTo>
                    <a:pt x="114731" y="180682"/>
                  </a:lnTo>
                  <a:lnTo>
                    <a:pt x="114172" y="184353"/>
                  </a:lnTo>
                  <a:lnTo>
                    <a:pt x="110909" y="187096"/>
                  </a:lnTo>
                  <a:lnTo>
                    <a:pt x="315429" y="187096"/>
                  </a:lnTo>
                  <a:lnTo>
                    <a:pt x="315429" y="175374"/>
                  </a:lnTo>
                  <a:lnTo>
                    <a:pt x="117703" y="175374"/>
                  </a:lnTo>
                  <a:lnTo>
                    <a:pt x="117338" y="175183"/>
                  </a:lnTo>
                  <a:close/>
                </a:path>
                <a:path w="315595" h="323215">
                  <a:moveTo>
                    <a:pt x="213791" y="174983"/>
                  </a:moveTo>
                  <a:lnTo>
                    <a:pt x="117703" y="175374"/>
                  </a:lnTo>
                  <a:lnTo>
                    <a:pt x="315429" y="175374"/>
                  </a:lnTo>
                  <a:lnTo>
                    <a:pt x="315429" y="175044"/>
                  </a:lnTo>
                  <a:lnTo>
                    <a:pt x="213791" y="1749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3" name="object 55">
              <a:extLst>
                <a:ext uri="{FF2B5EF4-FFF2-40B4-BE49-F238E27FC236}">
                  <a16:creationId xmlns:a16="http://schemas.microsoft.com/office/drawing/2014/main" id="{CDD7C037-B612-42DE-AA83-D697E664677E}"/>
                </a:ext>
              </a:extLst>
            </p:cNvPr>
            <p:cNvSpPr/>
            <p:nvPr/>
          </p:nvSpPr>
          <p:spPr>
            <a:xfrm>
              <a:off x="8065533" y="6535056"/>
              <a:ext cx="315595" cy="323215"/>
            </a:xfrm>
            <a:custGeom>
              <a:avLst/>
              <a:gdLst/>
              <a:ahLst/>
              <a:cxnLst/>
              <a:rect l="l" t="t" r="r" b="b"/>
              <a:pathLst>
                <a:path w="315595" h="323215">
                  <a:moveTo>
                    <a:pt x="101644" y="174751"/>
                  </a:moveTo>
                  <a:lnTo>
                    <a:pt x="15786" y="174802"/>
                  </a:lnTo>
                  <a:lnTo>
                    <a:pt x="0" y="174802"/>
                  </a:lnTo>
                  <a:lnTo>
                    <a:pt x="0" y="189306"/>
                  </a:lnTo>
                  <a:lnTo>
                    <a:pt x="201637" y="189306"/>
                  </a:lnTo>
                  <a:lnTo>
                    <a:pt x="278885" y="322943"/>
                  </a:lnTo>
                  <a:lnTo>
                    <a:pt x="295833" y="322943"/>
                  </a:lnTo>
                  <a:lnTo>
                    <a:pt x="218532" y="188899"/>
                  </a:lnTo>
                  <a:lnTo>
                    <a:pt x="206375" y="188899"/>
                  </a:lnTo>
                  <a:lnTo>
                    <a:pt x="203847" y="186004"/>
                  </a:lnTo>
                  <a:lnTo>
                    <a:pt x="200875" y="184086"/>
                  </a:lnTo>
                  <a:lnTo>
                    <a:pt x="200956" y="181978"/>
                  </a:lnTo>
                  <a:lnTo>
                    <a:pt x="201041" y="180352"/>
                  </a:lnTo>
                  <a:lnTo>
                    <a:pt x="203860" y="177139"/>
                  </a:lnTo>
                  <a:lnTo>
                    <a:pt x="207441" y="176923"/>
                  </a:lnTo>
                  <a:lnTo>
                    <a:pt x="217455" y="176923"/>
                  </a:lnTo>
                  <a:lnTo>
                    <a:pt x="218488" y="175132"/>
                  </a:lnTo>
                  <a:lnTo>
                    <a:pt x="197739" y="175132"/>
                  </a:lnTo>
                  <a:lnTo>
                    <a:pt x="101644" y="174751"/>
                  </a:lnTo>
                  <a:close/>
                </a:path>
                <a:path w="315595" h="323215">
                  <a:moveTo>
                    <a:pt x="217455" y="176923"/>
                  </a:moveTo>
                  <a:lnTo>
                    <a:pt x="207441" y="176923"/>
                  </a:lnTo>
                  <a:lnTo>
                    <a:pt x="210642" y="179743"/>
                  </a:lnTo>
                  <a:lnTo>
                    <a:pt x="211277" y="183426"/>
                  </a:lnTo>
                  <a:lnTo>
                    <a:pt x="208546" y="185699"/>
                  </a:lnTo>
                  <a:lnTo>
                    <a:pt x="206375" y="188899"/>
                  </a:lnTo>
                  <a:lnTo>
                    <a:pt x="218532" y="188899"/>
                  </a:lnTo>
                  <a:lnTo>
                    <a:pt x="214541" y="181978"/>
                  </a:lnTo>
                  <a:lnTo>
                    <a:pt x="217455" y="176923"/>
                  </a:lnTo>
                  <a:close/>
                </a:path>
                <a:path w="315595" h="323215">
                  <a:moveTo>
                    <a:pt x="302768" y="0"/>
                  </a:moveTo>
                  <a:lnTo>
                    <a:pt x="299872" y="4825"/>
                  </a:lnTo>
                  <a:lnTo>
                    <a:pt x="297421" y="8851"/>
                  </a:lnTo>
                  <a:lnTo>
                    <a:pt x="230176" y="125358"/>
                  </a:lnTo>
                  <a:lnTo>
                    <a:pt x="203631" y="172008"/>
                  </a:lnTo>
                  <a:lnTo>
                    <a:pt x="197739" y="175132"/>
                  </a:lnTo>
                  <a:lnTo>
                    <a:pt x="218488" y="175132"/>
                  </a:lnTo>
                  <a:lnTo>
                    <a:pt x="315429" y="7023"/>
                  </a:lnTo>
                  <a:lnTo>
                    <a:pt x="302768"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4" name="object 56">
              <a:extLst>
                <a:ext uri="{FF2B5EF4-FFF2-40B4-BE49-F238E27FC236}">
                  <a16:creationId xmlns:a16="http://schemas.microsoft.com/office/drawing/2014/main" id="{B7244168-ADBA-4898-BACE-3294C88E4914}"/>
                </a:ext>
              </a:extLst>
            </p:cNvPr>
            <p:cNvSpPr/>
            <p:nvPr/>
          </p:nvSpPr>
          <p:spPr>
            <a:xfrm>
              <a:off x="8935308" y="6534778"/>
              <a:ext cx="315595" cy="323215"/>
            </a:xfrm>
            <a:custGeom>
              <a:avLst/>
              <a:gdLst/>
              <a:ahLst/>
              <a:cxnLst/>
              <a:rect l="l" t="t" r="r" b="b"/>
              <a:pathLst>
                <a:path w="315595" h="323215">
                  <a:moveTo>
                    <a:pt x="218217" y="189356"/>
                  </a:moveTo>
                  <a:lnTo>
                    <a:pt x="198247" y="189356"/>
                  </a:lnTo>
                  <a:lnTo>
                    <a:pt x="203111" y="192189"/>
                  </a:lnTo>
                  <a:lnTo>
                    <a:pt x="220646" y="223201"/>
                  </a:lnTo>
                  <a:lnTo>
                    <a:pt x="234086" y="246567"/>
                  </a:lnTo>
                  <a:lnTo>
                    <a:pt x="278463" y="323221"/>
                  </a:lnTo>
                  <a:lnTo>
                    <a:pt x="295439" y="323221"/>
                  </a:lnTo>
                  <a:lnTo>
                    <a:pt x="218217" y="189356"/>
                  </a:lnTo>
                  <a:close/>
                </a:path>
                <a:path w="315595" h="323215">
                  <a:moveTo>
                    <a:pt x="101455" y="175026"/>
                  </a:moveTo>
                  <a:lnTo>
                    <a:pt x="15608" y="175082"/>
                  </a:lnTo>
                  <a:lnTo>
                    <a:pt x="0" y="175082"/>
                  </a:lnTo>
                  <a:lnTo>
                    <a:pt x="0" y="189610"/>
                  </a:lnTo>
                  <a:lnTo>
                    <a:pt x="102998" y="189647"/>
                  </a:lnTo>
                  <a:lnTo>
                    <a:pt x="218217" y="189356"/>
                  </a:lnTo>
                  <a:lnTo>
                    <a:pt x="216927" y="187121"/>
                  </a:lnTo>
                  <a:lnTo>
                    <a:pt x="207035" y="187121"/>
                  </a:lnTo>
                  <a:lnTo>
                    <a:pt x="203466" y="186969"/>
                  </a:lnTo>
                  <a:lnTo>
                    <a:pt x="200583" y="183705"/>
                  </a:lnTo>
                  <a:lnTo>
                    <a:pt x="200583" y="179958"/>
                  </a:lnTo>
                  <a:lnTo>
                    <a:pt x="203504" y="178079"/>
                  </a:lnTo>
                  <a:lnTo>
                    <a:pt x="205819" y="175412"/>
                  </a:lnTo>
                  <a:lnTo>
                    <a:pt x="197650" y="175412"/>
                  </a:lnTo>
                  <a:lnTo>
                    <a:pt x="101455" y="175026"/>
                  </a:lnTo>
                  <a:close/>
                </a:path>
                <a:path w="315595" h="323215">
                  <a:moveTo>
                    <a:pt x="218195" y="175196"/>
                  </a:moveTo>
                  <a:lnTo>
                    <a:pt x="206006" y="175196"/>
                  </a:lnTo>
                  <a:lnTo>
                    <a:pt x="208178" y="178434"/>
                  </a:lnTo>
                  <a:lnTo>
                    <a:pt x="210870" y="180720"/>
                  </a:lnTo>
                  <a:lnTo>
                    <a:pt x="210324" y="184403"/>
                  </a:lnTo>
                  <a:lnTo>
                    <a:pt x="207035" y="187121"/>
                  </a:lnTo>
                  <a:lnTo>
                    <a:pt x="216927" y="187121"/>
                  </a:lnTo>
                  <a:lnTo>
                    <a:pt x="214122" y="182257"/>
                  </a:lnTo>
                  <a:lnTo>
                    <a:pt x="218195" y="175196"/>
                  </a:lnTo>
                  <a:close/>
                </a:path>
                <a:path w="315595" h="323215">
                  <a:moveTo>
                    <a:pt x="302564" y="0"/>
                  </a:moveTo>
                  <a:lnTo>
                    <a:pt x="299605" y="4952"/>
                  </a:lnTo>
                  <a:lnTo>
                    <a:pt x="297129" y="8940"/>
                  </a:lnTo>
                  <a:lnTo>
                    <a:pt x="229885" y="125447"/>
                  </a:lnTo>
                  <a:lnTo>
                    <a:pt x="208470" y="163042"/>
                  </a:lnTo>
                  <a:lnTo>
                    <a:pt x="203390" y="172034"/>
                  </a:lnTo>
                  <a:lnTo>
                    <a:pt x="197650" y="175412"/>
                  </a:lnTo>
                  <a:lnTo>
                    <a:pt x="205819" y="175412"/>
                  </a:lnTo>
                  <a:lnTo>
                    <a:pt x="206006" y="175196"/>
                  </a:lnTo>
                  <a:lnTo>
                    <a:pt x="218195" y="175196"/>
                  </a:lnTo>
                  <a:lnTo>
                    <a:pt x="314998" y="7404"/>
                  </a:lnTo>
                  <a:lnTo>
                    <a:pt x="30256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5" name="object 57">
              <a:extLst>
                <a:ext uri="{FF2B5EF4-FFF2-40B4-BE49-F238E27FC236}">
                  <a16:creationId xmlns:a16="http://schemas.microsoft.com/office/drawing/2014/main" id="{A6BF3BDC-DDBB-48FD-8B2F-AAF81EEC6ACC}"/>
                </a:ext>
              </a:extLst>
            </p:cNvPr>
            <p:cNvSpPr/>
            <p:nvPr/>
          </p:nvSpPr>
          <p:spPr>
            <a:xfrm>
              <a:off x="7582665" y="6534786"/>
              <a:ext cx="315595" cy="323215"/>
            </a:xfrm>
            <a:custGeom>
              <a:avLst/>
              <a:gdLst/>
              <a:ahLst/>
              <a:cxnLst/>
              <a:rect l="l" t="t" r="r" b="b"/>
              <a:pathLst>
                <a:path w="315595" h="323215">
                  <a:moveTo>
                    <a:pt x="12191" y="0"/>
                  </a:moveTo>
                  <a:lnTo>
                    <a:pt x="0" y="7645"/>
                  </a:lnTo>
                  <a:lnTo>
                    <a:pt x="100710" y="182244"/>
                  </a:lnTo>
                  <a:lnTo>
                    <a:pt x="19430" y="323213"/>
                  </a:lnTo>
                  <a:lnTo>
                    <a:pt x="36367" y="323213"/>
                  </a:lnTo>
                  <a:lnTo>
                    <a:pt x="113588" y="189610"/>
                  </a:lnTo>
                  <a:lnTo>
                    <a:pt x="315264" y="189610"/>
                  </a:lnTo>
                  <a:lnTo>
                    <a:pt x="315264" y="187134"/>
                  </a:lnTo>
                  <a:lnTo>
                    <a:pt x="111455" y="187134"/>
                  </a:lnTo>
                  <a:lnTo>
                    <a:pt x="107645" y="186994"/>
                  </a:lnTo>
                  <a:lnTo>
                    <a:pt x="105790" y="184175"/>
                  </a:lnTo>
                  <a:lnTo>
                    <a:pt x="103873" y="182549"/>
                  </a:lnTo>
                  <a:lnTo>
                    <a:pt x="105562" y="180682"/>
                  </a:lnTo>
                  <a:lnTo>
                    <a:pt x="107073" y="177584"/>
                  </a:lnTo>
                  <a:lnTo>
                    <a:pt x="110832" y="177012"/>
                  </a:lnTo>
                  <a:lnTo>
                    <a:pt x="315264" y="177012"/>
                  </a:lnTo>
                  <a:lnTo>
                    <a:pt x="315264" y="175399"/>
                  </a:lnTo>
                  <a:lnTo>
                    <a:pt x="117576" y="175399"/>
                  </a:lnTo>
                  <a:lnTo>
                    <a:pt x="111671" y="172389"/>
                  </a:lnTo>
                  <a:lnTo>
                    <a:pt x="84936" y="125404"/>
                  </a:lnTo>
                  <a:lnTo>
                    <a:pt x="17145" y="8013"/>
                  </a:lnTo>
                  <a:lnTo>
                    <a:pt x="14643" y="4064"/>
                  </a:lnTo>
                  <a:lnTo>
                    <a:pt x="12191" y="0"/>
                  </a:lnTo>
                  <a:close/>
                </a:path>
                <a:path w="315595" h="323215">
                  <a:moveTo>
                    <a:pt x="315264" y="177012"/>
                  </a:moveTo>
                  <a:lnTo>
                    <a:pt x="110832" y="177012"/>
                  </a:lnTo>
                  <a:lnTo>
                    <a:pt x="113118" y="179666"/>
                  </a:lnTo>
                  <a:lnTo>
                    <a:pt x="116458" y="181851"/>
                  </a:lnTo>
                  <a:lnTo>
                    <a:pt x="113410" y="184302"/>
                  </a:lnTo>
                  <a:lnTo>
                    <a:pt x="111455" y="187134"/>
                  </a:lnTo>
                  <a:lnTo>
                    <a:pt x="315264" y="187134"/>
                  </a:lnTo>
                  <a:lnTo>
                    <a:pt x="315264" y="177012"/>
                  </a:lnTo>
                  <a:close/>
                </a:path>
                <a:path w="315595" h="323215">
                  <a:moveTo>
                    <a:pt x="213658" y="175021"/>
                  </a:moveTo>
                  <a:lnTo>
                    <a:pt x="117576" y="175399"/>
                  </a:lnTo>
                  <a:lnTo>
                    <a:pt x="315264" y="175399"/>
                  </a:lnTo>
                  <a:lnTo>
                    <a:pt x="315264" y="175082"/>
                  </a:lnTo>
                  <a:lnTo>
                    <a:pt x="213658" y="17502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6" name="object 58">
              <a:extLst>
                <a:ext uri="{FF2B5EF4-FFF2-40B4-BE49-F238E27FC236}">
                  <a16:creationId xmlns:a16="http://schemas.microsoft.com/office/drawing/2014/main" id="{1065B5FE-6EEB-4331-9A73-A334544CBCB2}"/>
                </a:ext>
              </a:extLst>
            </p:cNvPr>
            <p:cNvSpPr/>
            <p:nvPr/>
          </p:nvSpPr>
          <p:spPr>
            <a:xfrm>
              <a:off x="7196350" y="6534734"/>
              <a:ext cx="315595" cy="323850"/>
            </a:xfrm>
            <a:custGeom>
              <a:avLst/>
              <a:gdLst/>
              <a:ahLst/>
              <a:cxnLst/>
              <a:rect l="l" t="t" r="r" b="b"/>
              <a:pathLst>
                <a:path w="315595" h="323850">
                  <a:moveTo>
                    <a:pt x="218471" y="189462"/>
                  </a:moveTo>
                  <a:lnTo>
                    <a:pt x="193754" y="189462"/>
                  </a:lnTo>
                  <a:lnTo>
                    <a:pt x="201015" y="190519"/>
                  </a:lnTo>
                  <a:lnTo>
                    <a:pt x="205476" y="196099"/>
                  </a:lnTo>
                  <a:lnTo>
                    <a:pt x="212813" y="209397"/>
                  </a:lnTo>
                  <a:lnTo>
                    <a:pt x="233511" y="244949"/>
                  </a:lnTo>
                  <a:lnTo>
                    <a:pt x="278659" y="323265"/>
                  </a:lnTo>
                  <a:lnTo>
                    <a:pt x="295637" y="323265"/>
                  </a:lnTo>
                  <a:lnTo>
                    <a:pt x="218471" y="189462"/>
                  </a:lnTo>
                  <a:close/>
                </a:path>
                <a:path w="315595" h="323850">
                  <a:moveTo>
                    <a:pt x="187009" y="189580"/>
                  </a:moveTo>
                  <a:lnTo>
                    <a:pt x="97139" y="189580"/>
                  </a:lnTo>
                  <a:lnTo>
                    <a:pt x="178015" y="189737"/>
                  </a:lnTo>
                  <a:lnTo>
                    <a:pt x="187009" y="189580"/>
                  </a:lnTo>
                  <a:close/>
                </a:path>
                <a:path w="315595" h="323850">
                  <a:moveTo>
                    <a:pt x="169532" y="175082"/>
                  </a:moveTo>
                  <a:lnTo>
                    <a:pt x="6324" y="175209"/>
                  </a:lnTo>
                  <a:lnTo>
                    <a:pt x="4140" y="175209"/>
                  </a:lnTo>
                  <a:lnTo>
                    <a:pt x="1968" y="175818"/>
                  </a:lnTo>
                  <a:lnTo>
                    <a:pt x="0" y="176098"/>
                  </a:lnTo>
                  <a:lnTo>
                    <a:pt x="0" y="189661"/>
                  </a:lnTo>
                  <a:lnTo>
                    <a:pt x="187009" y="189580"/>
                  </a:lnTo>
                  <a:lnTo>
                    <a:pt x="193754" y="189462"/>
                  </a:lnTo>
                  <a:lnTo>
                    <a:pt x="218471" y="189462"/>
                  </a:lnTo>
                  <a:lnTo>
                    <a:pt x="217274" y="187388"/>
                  </a:lnTo>
                  <a:lnTo>
                    <a:pt x="207340" y="187388"/>
                  </a:lnTo>
                  <a:lnTo>
                    <a:pt x="203580" y="186842"/>
                  </a:lnTo>
                  <a:lnTo>
                    <a:pt x="202095" y="183743"/>
                  </a:lnTo>
                  <a:lnTo>
                    <a:pt x="200431" y="181876"/>
                  </a:lnTo>
                  <a:lnTo>
                    <a:pt x="202349" y="180251"/>
                  </a:lnTo>
                  <a:lnTo>
                    <a:pt x="204228" y="177342"/>
                  </a:lnTo>
                  <a:lnTo>
                    <a:pt x="217217" y="177304"/>
                  </a:lnTo>
                  <a:lnTo>
                    <a:pt x="218088" y="175794"/>
                  </a:lnTo>
                  <a:lnTo>
                    <a:pt x="185686" y="175794"/>
                  </a:lnTo>
                  <a:lnTo>
                    <a:pt x="169532" y="175082"/>
                  </a:lnTo>
                  <a:close/>
                </a:path>
                <a:path w="315595" h="323850">
                  <a:moveTo>
                    <a:pt x="217217" y="177304"/>
                  </a:moveTo>
                  <a:lnTo>
                    <a:pt x="208038" y="177304"/>
                  </a:lnTo>
                  <a:lnTo>
                    <a:pt x="209956" y="180212"/>
                  </a:lnTo>
                  <a:lnTo>
                    <a:pt x="212953" y="182765"/>
                  </a:lnTo>
                  <a:lnTo>
                    <a:pt x="209626" y="184835"/>
                  </a:lnTo>
                  <a:lnTo>
                    <a:pt x="207340" y="187388"/>
                  </a:lnTo>
                  <a:lnTo>
                    <a:pt x="217274" y="187388"/>
                  </a:lnTo>
                  <a:lnTo>
                    <a:pt x="214337" y="182295"/>
                  </a:lnTo>
                  <a:lnTo>
                    <a:pt x="217217" y="177304"/>
                  </a:lnTo>
                  <a:close/>
                </a:path>
                <a:path w="315595" h="323850">
                  <a:moveTo>
                    <a:pt x="302856" y="0"/>
                  </a:moveTo>
                  <a:lnTo>
                    <a:pt x="300062" y="4635"/>
                  </a:lnTo>
                  <a:lnTo>
                    <a:pt x="297573" y="8623"/>
                  </a:lnTo>
                  <a:lnTo>
                    <a:pt x="217157" y="147815"/>
                  </a:lnTo>
                  <a:lnTo>
                    <a:pt x="213416" y="154902"/>
                  </a:lnTo>
                  <a:lnTo>
                    <a:pt x="209642" y="162118"/>
                  </a:lnTo>
                  <a:lnTo>
                    <a:pt x="205348" y="168510"/>
                  </a:lnTo>
                  <a:lnTo>
                    <a:pt x="200050" y="173126"/>
                  </a:lnTo>
                  <a:lnTo>
                    <a:pt x="193378" y="175341"/>
                  </a:lnTo>
                  <a:lnTo>
                    <a:pt x="185686" y="175794"/>
                  </a:lnTo>
                  <a:lnTo>
                    <a:pt x="218088" y="175794"/>
                  </a:lnTo>
                  <a:lnTo>
                    <a:pt x="315125" y="7594"/>
                  </a:lnTo>
                  <a:lnTo>
                    <a:pt x="30285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object 59">
              <a:extLst>
                <a:ext uri="{FF2B5EF4-FFF2-40B4-BE49-F238E27FC236}">
                  <a16:creationId xmlns:a16="http://schemas.microsoft.com/office/drawing/2014/main" id="{470923D4-79EF-482D-AB4C-4B7F0BC16488}"/>
                </a:ext>
              </a:extLst>
            </p:cNvPr>
            <p:cNvSpPr/>
            <p:nvPr/>
          </p:nvSpPr>
          <p:spPr>
            <a:xfrm>
              <a:off x="6326373" y="6535015"/>
              <a:ext cx="316230" cy="323215"/>
            </a:xfrm>
            <a:custGeom>
              <a:avLst/>
              <a:gdLst/>
              <a:ahLst/>
              <a:cxnLst/>
              <a:rect l="l" t="t" r="r" b="b"/>
              <a:pathLst>
                <a:path w="316229" h="323215">
                  <a:moveTo>
                    <a:pt x="115030" y="174788"/>
                  </a:moveTo>
                  <a:lnTo>
                    <a:pt x="15328" y="174853"/>
                  </a:lnTo>
                  <a:lnTo>
                    <a:pt x="0" y="174853"/>
                  </a:lnTo>
                  <a:lnTo>
                    <a:pt x="0" y="189598"/>
                  </a:lnTo>
                  <a:lnTo>
                    <a:pt x="194284" y="189598"/>
                  </a:lnTo>
                  <a:lnTo>
                    <a:pt x="198577" y="190284"/>
                  </a:lnTo>
                  <a:lnTo>
                    <a:pt x="201968" y="191922"/>
                  </a:lnTo>
                  <a:lnTo>
                    <a:pt x="204838" y="194983"/>
                  </a:lnTo>
                  <a:lnTo>
                    <a:pt x="278835" y="322983"/>
                  </a:lnTo>
                  <a:lnTo>
                    <a:pt x="296262" y="322983"/>
                  </a:lnTo>
                  <a:lnTo>
                    <a:pt x="217694" y="186778"/>
                  </a:lnTo>
                  <a:lnTo>
                    <a:pt x="206006" y="186778"/>
                  </a:lnTo>
                  <a:lnTo>
                    <a:pt x="205816" y="186677"/>
                  </a:lnTo>
                  <a:lnTo>
                    <a:pt x="205651" y="186651"/>
                  </a:lnTo>
                  <a:lnTo>
                    <a:pt x="203898" y="186194"/>
                  </a:lnTo>
                  <a:lnTo>
                    <a:pt x="201444" y="183387"/>
                  </a:lnTo>
                  <a:lnTo>
                    <a:pt x="201396" y="179908"/>
                  </a:lnTo>
                  <a:lnTo>
                    <a:pt x="203822" y="178142"/>
                  </a:lnTo>
                  <a:lnTo>
                    <a:pt x="206146" y="175640"/>
                  </a:lnTo>
                  <a:lnTo>
                    <a:pt x="218625" y="175640"/>
                  </a:lnTo>
                  <a:lnTo>
                    <a:pt x="218932" y="175107"/>
                  </a:lnTo>
                  <a:lnTo>
                    <a:pt x="190855" y="175107"/>
                  </a:lnTo>
                  <a:lnTo>
                    <a:pt x="115030" y="174788"/>
                  </a:lnTo>
                  <a:close/>
                </a:path>
                <a:path w="316229" h="323215">
                  <a:moveTo>
                    <a:pt x="218625" y="175640"/>
                  </a:moveTo>
                  <a:lnTo>
                    <a:pt x="206146" y="175640"/>
                  </a:lnTo>
                  <a:lnTo>
                    <a:pt x="208483" y="178142"/>
                  </a:lnTo>
                  <a:lnTo>
                    <a:pt x="210921" y="179908"/>
                  </a:lnTo>
                  <a:lnTo>
                    <a:pt x="210896" y="183387"/>
                  </a:lnTo>
                  <a:lnTo>
                    <a:pt x="208318" y="186283"/>
                  </a:lnTo>
                  <a:lnTo>
                    <a:pt x="206413" y="186689"/>
                  </a:lnTo>
                  <a:lnTo>
                    <a:pt x="206260" y="186778"/>
                  </a:lnTo>
                  <a:lnTo>
                    <a:pt x="217694" y="186778"/>
                  </a:lnTo>
                  <a:lnTo>
                    <a:pt x="214947" y="182016"/>
                  </a:lnTo>
                  <a:lnTo>
                    <a:pt x="218625" y="175640"/>
                  </a:lnTo>
                  <a:close/>
                </a:path>
                <a:path w="316229" h="323215">
                  <a:moveTo>
                    <a:pt x="302882" y="0"/>
                  </a:moveTo>
                  <a:lnTo>
                    <a:pt x="300405" y="4089"/>
                  </a:lnTo>
                  <a:lnTo>
                    <a:pt x="297891" y="8039"/>
                  </a:lnTo>
                  <a:lnTo>
                    <a:pt x="230103" y="125429"/>
                  </a:lnTo>
                  <a:lnTo>
                    <a:pt x="208457" y="163309"/>
                  </a:lnTo>
                  <a:lnTo>
                    <a:pt x="204901" y="169583"/>
                  </a:lnTo>
                  <a:lnTo>
                    <a:pt x="201040" y="173100"/>
                  </a:lnTo>
                  <a:lnTo>
                    <a:pt x="193128" y="174904"/>
                  </a:lnTo>
                  <a:lnTo>
                    <a:pt x="190855" y="175107"/>
                  </a:lnTo>
                  <a:lnTo>
                    <a:pt x="218932" y="175107"/>
                  </a:lnTo>
                  <a:lnTo>
                    <a:pt x="315798" y="7188"/>
                  </a:lnTo>
                  <a:lnTo>
                    <a:pt x="303439" y="165"/>
                  </a:lnTo>
                  <a:lnTo>
                    <a:pt x="303174" y="165"/>
                  </a:lnTo>
                  <a:lnTo>
                    <a:pt x="302882" y="0"/>
                  </a:lnTo>
                  <a:close/>
                </a:path>
                <a:path w="316229" h="323215">
                  <a:moveTo>
                    <a:pt x="303237" y="50"/>
                  </a:moveTo>
                  <a:lnTo>
                    <a:pt x="303439" y="165"/>
                  </a:lnTo>
                  <a:lnTo>
                    <a:pt x="303237" y="5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8" name="object 60">
              <a:extLst>
                <a:ext uri="{FF2B5EF4-FFF2-40B4-BE49-F238E27FC236}">
                  <a16:creationId xmlns:a16="http://schemas.microsoft.com/office/drawing/2014/main" id="{149B9635-56DB-474C-BBDA-181A77312CCB}"/>
                </a:ext>
              </a:extLst>
            </p:cNvPr>
            <p:cNvSpPr/>
            <p:nvPr/>
          </p:nvSpPr>
          <p:spPr>
            <a:xfrm>
              <a:off x="7582637" y="6045593"/>
              <a:ext cx="363855" cy="603250"/>
            </a:xfrm>
            <a:custGeom>
              <a:avLst/>
              <a:gdLst/>
              <a:ahLst/>
              <a:cxnLst/>
              <a:rect l="l" t="t" r="r" b="b"/>
              <a:pathLst>
                <a:path w="363854" h="603250">
                  <a:moveTo>
                    <a:pt x="315125" y="162179"/>
                  </a:moveTo>
                  <a:lnTo>
                    <a:pt x="114274" y="162179"/>
                  </a:lnTo>
                  <a:lnTo>
                    <a:pt x="114274" y="168516"/>
                  </a:lnTo>
                  <a:lnTo>
                    <a:pt x="114261" y="172300"/>
                  </a:lnTo>
                  <a:lnTo>
                    <a:pt x="111379" y="174231"/>
                  </a:lnTo>
                  <a:lnTo>
                    <a:pt x="108851" y="177190"/>
                  </a:lnTo>
                  <a:lnTo>
                    <a:pt x="106667" y="173888"/>
                  </a:lnTo>
                  <a:lnTo>
                    <a:pt x="103987" y="171602"/>
                  </a:lnTo>
                  <a:lnTo>
                    <a:pt x="104508" y="167855"/>
                  </a:lnTo>
                  <a:lnTo>
                    <a:pt x="107772" y="165100"/>
                  </a:lnTo>
                  <a:lnTo>
                    <a:pt x="111366" y="165214"/>
                  </a:lnTo>
                  <a:lnTo>
                    <a:pt x="114274" y="168516"/>
                  </a:lnTo>
                  <a:lnTo>
                    <a:pt x="114274" y="162179"/>
                  </a:lnTo>
                  <a:lnTo>
                    <a:pt x="113322" y="162179"/>
                  </a:lnTo>
                  <a:lnTo>
                    <a:pt x="19583" y="0"/>
                  </a:lnTo>
                  <a:lnTo>
                    <a:pt x="2705" y="0"/>
                  </a:lnTo>
                  <a:lnTo>
                    <a:pt x="100723" y="169989"/>
                  </a:lnTo>
                  <a:lnTo>
                    <a:pt x="0" y="344690"/>
                  </a:lnTo>
                  <a:lnTo>
                    <a:pt x="12204" y="352158"/>
                  </a:lnTo>
                  <a:lnTo>
                    <a:pt x="14732" y="348018"/>
                  </a:lnTo>
                  <a:lnTo>
                    <a:pt x="17259" y="344068"/>
                  </a:lnTo>
                  <a:lnTo>
                    <a:pt x="62992" y="265074"/>
                  </a:lnTo>
                  <a:lnTo>
                    <a:pt x="84569" y="227545"/>
                  </a:lnTo>
                  <a:lnTo>
                    <a:pt x="105956" y="189915"/>
                  </a:lnTo>
                  <a:lnTo>
                    <a:pt x="110185" y="183857"/>
                  </a:lnTo>
                  <a:lnTo>
                    <a:pt x="115036" y="179870"/>
                  </a:lnTo>
                  <a:lnTo>
                    <a:pt x="120916" y="177698"/>
                  </a:lnTo>
                  <a:lnTo>
                    <a:pt x="127025" y="177190"/>
                  </a:lnTo>
                  <a:lnTo>
                    <a:pt x="128231" y="177088"/>
                  </a:lnTo>
                  <a:lnTo>
                    <a:pt x="213436" y="177431"/>
                  </a:lnTo>
                  <a:lnTo>
                    <a:pt x="315125" y="177355"/>
                  </a:lnTo>
                  <a:lnTo>
                    <a:pt x="315125" y="177088"/>
                  </a:lnTo>
                  <a:lnTo>
                    <a:pt x="315125" y="165100"/>
                  </a:lnTo>
                  <a:lnTo>
                    <a:pt x="315125" y="162179"/>
                  </a:lnTo>
                  <a:close/>
                </a:path>
                <a:path w="363854" h="603250">
                  <a:moveTo>
                    <a:pt x="363562" y="246164"/>
                  </a:moveTo>
                  <a:lnTo>
                    <a:pt x="351205" y="238912"/>
                  </a:lnTo>
                  <a:lnTo>
                    <a:pt x="348589" y="243205"/>
                  </a:lnTo>
                  <a:lnTo>
                    <a:pt x="346062" y="247167"/>
                  </a:lnTo>
                  <a:lnTo>
                    <a:pt x="301332" y="324269"/>
                  </a:lnTo>
                  <a:lnTo>
                    <a:pt x="280314" y="360883"/>
                  </a:lnTo>
                  <a:lnTo>
                    <a:pt x="259638" y="397687"/>
                  </a:lnTo>
                  <a:lnTo>
                    <a:pt x="259397" y="398043"/>
                  </a:lnTo>
                  <a:lnTo>
                    <a:pt x="259397" y="419188"/>
                  </a:lnTo>
                  <a:lnTo>
                    <a:pt x="258864" y="422833"/>
                  </a:lnTo>
                  <a:lnTo>
                    <a:pt x="255676" y="425589"/>
                  </a:lnTo>
                  <a:lnTo>
                    <a:pt x="253873" y="425488"/>
                  </a:lnTo>
                  <a:lnTo>
                    <a:pt x="252145" y="425424"/>
                  </a:lnTo>
                  <a:lnTo>
                    <a:pt x="249339" y="422236"/>
                  </a:lnTo>
                  <a:lnTo>
                    <a:pt x="249275" y="418528"/>
                  </a:lnTo>
                  <a:lnTo>
                    <a:pt x="252133" y="416648"/>
                  </a:lnTo>
                  <a:lnTo>
                    <a:pt x="254444" y="413956"/>
                  </a:lnTo>
                  <a:lnTo>
                    <a:pt x="254596" y="413778"/>
                  </a:lnTo>
                  <a:lnTo>
                    <a:pt x="256743" y="416966"/>
                  </a:lnTo>
                  <a:lnTo>
                    <a:pt x="259397" y="419188"/>
                  </a:lnTo>
                  <a:lnTo>
                    <a:pt x="259397" y="398043"/>
                  </a:lnTo>
                  <a:lnTo>
                    <a:pt x="254101" y="405638"/>
                  </a:lnTo>
                  <a:lnTo>
                    <a:pt x="247738" y="410679"/>
                  </a:lnTo>
                  <a:lnTo>
                    <a:pt x="240093" y="413308"/>
                  </a:lnTo>
                  <a:lnTo>
                    <a:pt x="230695" y="413956"/>
                  </a:lnTo>
                  <a:lnTo>
                    <a:pt x="159715" y="413473"/>
                  </a:lnTo>
                  <a:lnTo>
                    <a:pt x="50609" y="414007"/>
                  </a:lnTo>
                  <a:lnTo>
                    <a:pt x="49403" y="414947"/>
                  </a:lnTo>
                  <a:lnTo>
                    <a:pt x="48196" y="415480"/>
                  </a:lnTo>
                  <a:lnTo>
                    <a:pt x="48196" y="428078"/>
                  </a:lnTo>
                  <a:lnTo>
                    <a:pt x="149720" y="428155"/>
                  </a:lnTo>
                  <a:lnTo>
                    <a:pt x="236829" y="427837"/>
                  </a:lnTo>
                  <a:lnTo>
                    <a:pt x="243014" y="428396"/>
                  </a:lnTo>
                  <a:lnTo>
                    <a:pt x="248856" y="430682"/>
                  </a:lnTo>
                  <a:lnTo>
                    <a:pt x="253580" y="434771"/>
                  </a:lnTo>
                  <a:lnTo>
                    <a:pt x="257695" y="440766"/>
                  </a:lnTo>
                  <a:lnTo>
                    <a:pt x="278041" y="476554"/>
                  </a:lnTo>
                  <a:lnTo>
                    <a:pt x="343522" y="589991"/>
                  </a:lnTo>
                  <a:lnTo>
                    <a:pt x="347345" y="596455"/>
                  </a:lnTo>
                  <a:lnTo>
                    <a:pt x="351243" y="603110"/>
                  </a:lnTo>
                  <a:lnTo>
                    <a:pt x="363347" y="594918"/>
                  </a:lnTo>
                  <a:lnTo>
                    <a:pt x="266928" y="427723"/>
                  </a:lnTo>
                  <a:lnTo>
                    <a:pt x="265696" y="425589"/>
                  </a:lnTo>
                  <a:lnTo>
                    <a:pt x="262877" y="420700"/>
                  </a:lnTo>
                  <a:lnTo>
                    <a:pt x="266865" y="413778"/>
                  </a:lnTo>
                  <a:lnTo>
                    <a:pt x="363562" y="24616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9" name="object 61">
              <a:extLst>
                <a:ext uri="{FF2B5EF4-FFF2-40B4-BE49-F238E27FC236}">
                  <a16:creationId xmlns:a16="http://schemas.microsoft.com/office/drawing/2014/main" id="{B09387F3-A24F-4A0D-87BC-F395E1288A6D}"/>
                </a:ext>
              </a:extLst>
            </p:cNvPr>
            <p:cNvSpPr/>
            <p:nvPr/>
          </p:nvSpPr>
          <p:spPr>
            <a:xfrm>
              <a:off x="8017279" y="6284230"/>
              <a:ext cx="316230" cy="364490"/>
            </a:xfrm>
            <a:custGeom>
              <a:avLst/>
              <a:gdLst/>
              <a:ahLst/>
              <a:cxnLst/>
              <a:rect l="l" t="t" r="r" b="b"/>
              <a:pathLst>
                <a:path w="316229" h="364490">
                  <a:moveTo>
                    <a:pt x="12522" y="0"/>
                  </a:moveTo>
                  <a:lnTo>
                    <a:pt x="0" y="7607"/>
                  </a:lnTo>
                  <a:lnTo>
                    <a:pt x="100634" y="182067"/>
                  </a:lnTo>
                  <a:lnTo>
                    <a:pt x="114" y="356450"/>
                  </a:lnTo>
                  <a:lnTo>
                    <a:pt x="12242" y="364248"/>
                  </a:lnTo>
                  <a:lnTo>
                    <a:pt x="15265" y="359206"/>
                  </a:lnTo>
                  <a:lnTo>
                    <a:pt x="18224" y="354418"/>
                  </a:lnTo>
                  <a:lnTo>
                    <a:pt x="63328" y="276459"/>
                  </a:lnTo>
                  <a:lnTo>
                    <a:pt x="84366" y="239855"/>
                  </a:lnTo>
                  <a:lnTo>
                    <a:pt x="105194" y="203136"/>
                  </a:lnTo>
                  <a:lnTo>
                    <a:pt x="109784" y="196528"/>
                  </a:lnTo>
                  <a:lnTo>
                    <a:pt x="115077" y="192154"/>
                  </a:lnTo>
                  <a:lnTo>
                    <a:pt x="121528" y="189756"/>
                  </a:lnTo>
                  <a:lnTo>
                    <a:pt x="129590" y="189077"/>
                  </a:lnTo>
                  <a:lnTo>
                    <a:pt x="312096" y="189077"/>
                  </a:lnTo>
                  <a:lnTo>
                    <a:pt x="312739" y="188937"/>
                  </a:lnTo>
                  <a:lnTo>
                    <a:pt x="109728" y="188937"/>
                  </a:lnTo>
                  <a:lnTo>
                    <a:pt x="107251" y="186093"/>
                  </a:lnTo>
                  <a:lnTo>
                    <a:pt x="104343" y="184213"/>
                  </a:lnTo>
                  <a:lnTo>
                    <a:pt x="104457" y="180530"/>
                  </a:lnTo>
                  <a:lnTo>
                    <a:pt x="107226" y="177418"/>
                  </a:lnTo>
                  <a:lnTo>
                    <a:pt x="110705" y="177114"/>
                  </a:lnTo>
                  <a:lnTo>
                    <a:pt x="315094" y="177114"/>
                  </a:lnTo>
                  <a:lnTo>
                    <a:pt x="314989" y="175272"/>
                  </a:lnTo>
                  <a:lnTo>
                    <a:pt x="117259" y="175272"/>
                  </a:lnTo>
                  <a:lnTo>
                    <a:pt x="111671" y="172338"/>
                  </a:lnTo>
                  <a:lnTo>
                    <a:pt x="106807" y="163728"/>
                  </a:lnTo>
                  <a:lnTo>
                    <a:pt x="86448" y="127965"/>
                  </a:lnTo>
                  <a:lnTo>
                    <a:pt x="20739" y="14109"/>
                  </a:lnTo>
                  <a:lnTo>
                    <a:pt x="16700" y="7213"/>
                  </a:lnTo>
                  <a:lnTo>
                    <a:pt x="12522" y="0"/>
                  </a:lnTo>
                  <a:close/>
                </a:path>
                <a:path w="316229" h="364490">
                  <a:moveTo>
                    <a:pt x="312096" y="189077"/>
                  </a:moveTo>
                  <a:lnTo>
                    <a:pt x="129590" y="189077"/>
                  </a:lnTo>
                  <a:lnTo>
                    <a:pt x="219013" y="189501"/>
                  </a:lnTo>
                  <a:lnTo>
                    <a:pt x="310692" y="189382"/>
                  </a:lnTo>
                  <a:lnTo>
                    <a:pt x="312096" y="189077"/>
                  </a:lnTo>
                  <a:close/>
                </a:path>
                <a:path w="316229" h="364490">
                  <a:moveTo>
                    <a:pt x="315094" y="177114"/>
                  </a:moveTo>
                  <a:lnTo>
                    <a:pt x="110705" y="177114"/>
                  </a:lnTo>
                  <a:lnTo>
                    <a:pt x="113944" y="179946"/>
                  </a:lnTo>
                  <a:lnTo>
                    <a:pt x="114452" y="183591"/>
                  </a:lnTo>
                  <a:lnTo>
                    <a:pt x="111823" y="185800"/>
                  </a:lnTo>
                  <a:lnTo>
                    <a:pt x="109728" y="188937"/>
                  </a:lnTo>
                  <a:lnTo>
                    <a:pt x="312739" y="188937"/>
                  </a:lnTo>
                  <a:lnTo>
                    <a:pt x="312915" y="188899"/>
                  </a:lnTo>
                  <a:lnTo>
                    <a:pt x="315747" y="188569"/>
                  </a:lnTo>
                  <a:lnTo>
                    <a:pt x="315094" y="177114"/>
                  </a:lnTo>
                  <a:close/>
                </a:path>
                <a:path w="316229" h="364490">
                  <a:moveTo>
                    <a:pt x="212110" y="174936"/>
                  </a:moveTo>
                  <a:lnTo>
                    <a:pt x="117259" y="175272"/>
                  </a:lnTo>
                  <a:lnTo>
                    <a:pt x="314989" y="175272"/>
                  </a:lnTo>
                  <a:lnTo>
                    <a:pt x="314972" y="174980"/>
                  </a:lnTo>
                  <a:lnTo>
                    <a:pt x="212110" y="174936"/>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0" name="object 62">
              <a:extLst>
                <a:ext uri="{FF2B5EF4-FFF2-40B4-BE49-F238E27FC236}">
                  <a16:creationId xmlns:a16="http://schemas.microsoft.com/office/drawing/2014/main" id="{5FE6D6F6-3DD0-4228-BA56-D40E5F980590}"/>
                </a:ext>
              </a:extLst>
            </p:cNvPr>
            <p:cNvSpPr/>
            <p:nvPr/>
          </p:nvSpPr>
          <p:spPr>
            <a:xfrm>
              <a:off x="8500349" y="6284634"/>
              <a:ext cx="315595" cy="364490"/>
            </a:xfrm>
            <a:custGeom>
              <a:avLst/>
              <a:gdLst/>
              <a:ahLst/>
              <a:cxnLst/>
              <a:rect l="l" t="t" r="r" b="b"/>
              <a:pathLst>
                <a:path w="315595" h="364490">
                  <a:moveTo>
                    <a:pt x="218562" y="188645"/>
                  </a:moveTo>
                  <a:lnTo>
                    <a:pt x="198056" y="188645"/>
                  </a:lnTo>
                  <a:lnTo>
                    <a:pt x="203784" y="191922"/>
                  </a:lnTo>
                  <a:lnTo>
                    <a:pt x="208851" y="200875"/>
                  </a:lnTo>
                  <a:lnTo>
                    <a:pt x="230281" y="238493"/>
                  </a:lnTo>
                  <a:lnTo>
                    <a:pt x="297713" y="355345"/>
                  </a:lnTo>
                  <a:lnTo>
                    <a:pt x="300418" y="359613"/>
                  </a:lnTo>
                  <a:lnTo>
                    <a:pt x="303047" y="363943"/>
                  </a:lnTo>
                  <a:lnTo>
                    <a:pt x="315125" y="356082"/>
                  </a:lnTo>
                  <a:lnTo>
                    <a:pt x="218562" y="188645"/>
                  </a:lnTo>
                  <a:close/>
                </a:path>
                <a:path w="315595" h="364490">
                  <a:moveTo>
                    <a:pt x="102398" y="174515"/>
                  </a:moveTo>
                  <a:lnTo>
                    <a:pt x="17221" y="174574"/>
                  </a:lnTo>
                  <a:lnTo>
                    <a:pt x="0" y="174574"/>
                  </a:lnTo>
                  <a:lnTo>
                    <a:pt x="0" y="189039"/>
                  </a:lnTo>
                  <a:lnTo>
                    <a:pt x="101827" y="189077"/>
                  </a:lnTo>
                  <a:lnTo>
                    <a:pt x="218562" y="188645"/>
                  </a:lnTo>
                  <a:lnTo>
                    <a:pt x="217346" y="186537"/>
                  </a:lnTo>
                  <a:lnTo>
                    <a:pt x="207302" y="186537"/>
                  </a:lnTo>
                  <a:lnTo>
                    <a:pt x="203796" y="186359"/>
                  </a:lnTo>
                  <a:lnTo>
                    <a:pt x="200977" y="183146"/>
                  </a:lnTo>
                  <a:lnTo>
                    <a:pt x="200939" y="179451"/>
                  </a:lnTo>
                  <a:lnTo>
                    <a:pt x="203822" y="177584"/>
                  </a:lnTo>
                  <a:lnTo>
                    <a:pt x="206109" y="174929"/>
                  </a:lnTo>
                  <a:lnTo>
                    <a:pt x="197904" y="174929"/>
                  </a:lnTo>
                  <a:lnTo>
                    <a:pt x="102398" y="174515"/>
                  </a:lnTo>
                  <a:close/>
                </a:path>
                <a:path w="315595" h="364490">
                  <a:moveTo>
                    <a:pt x="218540" y="174739"/>
                  </a:moveTo>
                  <a:lnTo>
                    <a:pt x="206273" y="174739"/>
                  </a:lnTo>
                  <a:lnTo>
                    <a:pt x="208406" y="177927"/>
                  </a:lnTo>
                  <a:lnTo>
                    <a:pt x="211048" y="180162"/>
                  </a:lnTo>
                  <a:lnTo>
                    <a:pt x="210515" y="183807"/>
                  </a:lnTo>
                  <a:lnTo>
                    <a:pt x="207302" y="186537"/>
                  </a:lnTo>
                  <a:lnTo>
                    <a:pt x="217346" y="186537"/>
                  </a:lnTo>
                  <a:lnTo>
                    <a:pt x="214541" y="181673"/>
                  </a:lnTo>
                  <a:lnTo>
                    <a:pt x="218540" y="174739"/>
                  </a:lnTo>
                  <a:close/>
                </a:path>
                <a:path w="315595" h="364490">
                  <a:moveTo>
                    <a:pt x="302729" y="0"/>
                  </a:moveTo>
                  <a:lnTo>
                    <a:pt x="300227" y="4127"/>
                  </a:lnTo>
                  <a:lnTo>
                    <a:pt x="297980" y="7708"/>
                  </a:lnTo>
                  <a:lnTo>
                    <a:pt x="230386" y="124734"/>
                  </a:lnTo>
                  <a:lnTo>
                    <a:pt x="208762" y="162636"/>
                  </a:lnTo>
                  <a:lnTo>
                    <a:pt x="203695" y="171589"/>
                  </a:lnTo>
                  <a:lnTo>
                    <a:pt x="197904" y="174929"/>
                  </a:lnTo>
                  <a:lnTo>
                    <a:pt x="206109" y="174929"/>
                  </a:lnTo>
                  <a:lnTo>
                    <a:pt x="206273" y="174739"/>
                  </a:lnTo>
                  <a:lnTo>
                    <a:pt x="218540" y="174739"/>
                  </a:lnTo>
                  <a:lnTo>
                    <a:pt x="315188" y="7175"/>
                  </a:lnTo>
                  <a:lnTo>
                    <a:pt x="3027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1" name="object 63">
              <a:extLst>
                <a:ext uri="{FF2B5EF4-FFF2-40B4-BE49-F238E27FC236}">
                  <a16:creationId xmlns:a16="http://schemas.microsoft.com/office/drawing/2014/main" id="{38204426-FDBA-4CD2-B332-096AFE770CB5}"/>
                </a:ext>
              </a:extLst>
            </p:cNvPr>
            <p:cNvSpPr/>
            <p:nvPr/>
          </p:nvSpPr>
          <p:spPr>
            <a:xfrm>
              <a:off x="9369876" y="6284362"/>
              <a:ext cx="315595" cy="364490"/>
            </a:xfrm>
            <a:custGeom>
              <a:avLst/>
              <a:gdLst/>
              <a:ahLst/>
              <a:cxnLst/>
              <a:rect l="l" t="t" r="r" b="b"/>
              <a:pathLst>
                <a:path w="315595" h="364490">
                  <a:moveTo>
                    <a:pt x="218456" y="189014"/>
                  </a:moveTo>
                  <a:lnTo>
                    <a:pt x="186613" y="189014"/>
                  </a:lnTo>
                  <a:lnTo>
                    <a:pt x="193893" y="189549"/>
                  </a:lnTo>
                  <a:lnTo>
                    <a:pt x="199834" y="191562"/>
                  </a:lnTo>
                  <a:lnTo>
                    <a:pt x="204766" y="195434"/>
                  </a:lnTo>
                  <a:lnTo>
                    <a:pt x="209016" y="201548"/>
                  </a:lnTo>
                  <a:lnTo>
                    <a:pt x="221425" y="223865"/>
                  </a:lnTo>
                  <a:lnTo>
                    <a:pt x="234129" y="246025"/>
                  </a:lnTo>
                  <a:lnTo>
                    <a:pt x="302640" y="364299"/>
                  </a:lnTo>
                  <a:lnTo>
                    <a:pt x="314883" y="356196"/>
                  </a:lnTo>
                  <a:lnTo>
                    <a:pt x="218456" y="189014"/>
                  </a:lnTo>
                  <a:close/>
                </a:path>
                <a:path w="315595" h="364490">
                  <a:moveTo>
                    <a:pt x="101766" y="174769"/>
                  </a:moveTo>
                  <a:lnTo>
                    <a:pt x="16598" y="174853"/>
                  </a:lnTo>
                  <a:lnTo>
                    <a:pt x="0" y="174853"/>
                  </a:lnTo>
                  <a:lnTo>
                    <a:pt x="0" y="189318"/>
                  </a:lnTo>
                  <a:lnTo>
                    <a:pt x="101439" y="189361"/>
                  </a:lnTo>
                  <a:lnTo>
                    <a:pt x="218456" y="189014"/>
                  </a:lnTo>
                  <a:lnTo>
                    <a:pt x="217174" y="186791"/>
                  </a:lnTo>
                  <a:lnTo>
                    <a:pt x="207873" y="186791"/>
                  </a:lnTo>
                  <a:lnTo>
                    <a:pt x="204127" y="186677"/>
                  </a:lnTo>
                  <a:lnTo>
                    <a:pt x="202323" y="183857"/>
                  </a:lnTo>
                  <a:lnTo>
                    <a:pt x="200456" y="182244"/>
                  </a:lnTo>
                  <a:lnTo>
                    <a:pt x="202095" y="180390"/>
                  </a:lnTo>
                  <a:lnTo>
                    <a:pt x="203555" y="177304"/>
                  </a:lnTo>
                  <a:lnTo>
                    <a:pt x="207251" y="176783"/>
                  </a:lnTo>
                  <a:lnTo>
                    <a:pt x="217350" y="176783"/>
                  </a:lnTo>
                  <a:lnTo>
                    <a:pt x="218303" y="175132"/>
                  </a:lnTo>
                  <a:lnTo>
                    <a:pt x="186943" y="175132"/>
                  </a:lnTo>
                  <a:lnTo>
                    <a:pt x="101766" y="174769"/>
                  </a:lnTo>
                  <a:close/>
                </a:path>
                <a:path w="315595" h="364490">
                  <a:moveTo>
                    <a:pt x="217350" y="176783"/>
                  </a:moveTo>
                  <a:lnTo>
                    <a:pt x="207251" y="176783"/>
                  </a:lnTo>
                  <a:lnTo>
                    <a:pt x="209473" y="179400"/>
                  </a:lnTo>
                  <a:lnTo>
                    <a:pt x="212750" y="181559"/>
                  </a:lnTo>
                  <a:lnTo>
                    <a:pt x="209803" y="183984"/>
                  </a:lnTo>
                  <a:lnTo>
                    <a:pt x="207873" y="186791"/>
                  </a:lnTo>
                  <a:lnTo>
                    <a:pt x="217174" y="186791"/>
                  </a:lnTo>
                  <a:lnTo>
                    <a:pt x="214375" y="181940"/>
                  </a:lnTo>
                  <a:lnTo>
                    <a:pt x="217350" y="176783"/>
                  </a:lnTo>
                  <a:close/>
                </a:path>
                <a:path w="315595" h="364490">
                  <a:moveTo>
                    <a:pt x="302653" y="0"/>
                  </a:moveTo>
                  <a:lnTo>
                    <a:pt x="300050" y="4343"/>
                  </a:lnTo>
                  <a:lnTo>
                    <a:pt x="298041" y="7569"/>
                  </a:lnTo>
                  <a:lnTo>
                    <a:pt x="230693" y="124170"/>
                  </a:lnTo>
                  <a:lnTo>
                    <a:pt x="209105" y="162090"/>
                  </a:lnTo>
                  <a:lnTo>
                    <a:pt x="186943" y="175132"/>
                  </a:lnTo>
                  <a:lnTo>
                    <a:pt x="218303" y="175132"/>
                  </a:lnTo>
                  <a:lnTo>
                    <a:pt x="314972" y="7569"/>
                  </a:lnTo>
                  <a:lnTo>
                    <a:pt x="302653"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2" name="object 64">
              <a:extLst>
                <a:ext uri="{FF2B5EF4-FFF2-40B4-BE49-F238E27FC236}">
                  <a16:creationId xmlns:a16="http://schemas.microsoft.com/office/drawing/2014/main" id="{EB9FCAEF-D9D0-4657-9B23-1AE12A1BB69C}"/>
                </a:ext>
              </a:extLst>
            </p:cNvPr>
            <p:cNvSpPr/>
            <p:nvPr/>
          </p:nvSpPr>
          <p:spPr>
            <a:xfrm>
              <a:off x="6760999" y="6284505"/>
              <a:ext cx="316230" cy="364490"/>
            </a:xfrm>
            <a:custGeom>
              <a:avLst/>
              <a:gdLst/>
              <a:ahLst/>
              <a:cxnLst/>
              <a:rect l="l" t="t" r="r" b="b"/>
              <a:pathLst>
                <a:path w="316229" h="364490">
                  <a:moveTo>
                    <a:pt x="219200" y="188810"/>
                  </a:moveTo>
                  <a:lnTo>
                    <a:pt x="187871" y="188810"/>
                  </a:lnTo>
                  <a:lnTo>
                    <a:pt x="195277" y="189477"/>
                  </a:lnTo>
                  <a:lnTo>
                    <a:pt x="201110" y="191769"/>
                  </a:lnTo>
                  <a:lnTo>
                    <a:pt x="205848" y="195843"/>
                  </a:lnTo>
                  <a:lnTo>
                    <a:pt x="209969" y="201853"/>
                  </a:lnTo>
                  <a:lnTo>
                    <a:pt x="230480" y="237937"/>
                  </a:lnTo>
                  <a:lnTo>
                    <a:pt x="296240" y="351904"/>
                  </a:lnTo>
                  <a:lnTo>
                    <a:pt x="299885" y="357936"/>
                  </a:lnTo>
                  <a:lnTo>
                    <a:pt x="303568" y="364159"/>
                  </a:lnTo>
                  <a:lnTo>
                    <a:pt x="315620" y="356006"/>
                  </a:lnTo>
                  <a:lnTo>
                    <a:pt x="219200" y="188810"/>
                  </a:lnTo>
                  <a:close/>
                </a:path>
                <a:path w="316229" h="364490">
                  <a:moveTo>
                    <a:pt x="18465" y="189166"/>
                  </a:moveTo>
                  <a:lnTo>
                    <a:pt x="8635" y="189166"/>
                  </a:lnTo>
                  <a:lnTo>
                    <a:pt x="18465" y="190093"/>
                  </a:lnTo>
                  <a:lnTo>
                    <a:pt x="18465" y="189166"/>
                  </a:lnTo>
                  <a:close/>
                </a:path>
                <a:path w="316229" h="364490">
                  <a:moveTo>
                    <a:pt x="0" y="174624"/>
                  </a:moveTo>
                  <a:lnTo>
                    <a:pt x="0" y="188353"/>
                  </a:lnTo>
                  <a:lnTo>
                    <a:pt x="457" y="188391"/>
                  </a:lnTo>
                  <a:lnTo>
                    <a:pt x="457" y="189166"/>
                  </a:lnTo>
                  <a:lnTo>
                    <a:pt x="103168" y="189231"/>
                  </a:lnTo>
                  <a:lnTo>
                    <a:pt x="219200" y="188810"/>
                  </a:lnTo>
                  <a:lnTo>
                    <a:pt x="218080" y="186867"/>
                  </a:lnTo>
                  <a:lnTo>
                    <a:pt x="208000" y="186867"/>
                  </a:lnTo>
                  <a:lnTo>
                    <a:pt x="204317" y="186334"/>
                  </a:lnTo>
                  <a:lnTo>
                    <a:pt x="202857" y="183273"/>
                  </a:lnTo>
                  <a:lnTo>
                    <a:pt x="201231" y="181432"/>
                  </a:lnTo>
                  <a:lnTo>
                    <a:pt x="203098" y="179806"/>
                  </a:lnTo>
                  <a:lnTo>
                    <a:pt x="204939" y="176936"/>
                  </a:lnTo>
                  <a:lnTo>
                    <a:pt x="208686" y="176872"/>
                  </a:lnTo>
                  <a:lnTo>
                    <a:pt x="217985" y="176872"/>
                  </a:lnTo>
                  <a:lnTo>
                    <a:pt x="219040" y="175044"/>
                  </a:lnTo>
                  <a:lnTo>
                    <a:pt x="6222" y="175044"/>
                  </a:lnTo>
                  <a:lnTo>
                    <a:pt x="0" y="174624"/>
                  </a:lnTo>
                  <a:close/>
                </a:path>
                <a:path w="316229" h="364490">
                  <a:moveTo>
                    <a:pt x="217985" y="176872"/>
                  </a:moveTo>
                  <a:lnTo>
                    <a:pt x="208686" y="176872"/>
                  </a:lnTo>
                  <a:lnTo>
                    <a:pt x="210565" y="179743"/>
                  </a:lnTo>
                  <a:lnTo>
                    <a:pt x="213474" y="182219"/>
                  </a:lnTo>
                  <a:lnTo>
                    <a:pt x="210248" y="184302"/>
                  </a:lnTo>
                  <a:lnTo>
                    <a:pt x="208000" y="186867"/>
                  </a:lnTo>
                  <a:lnTo>
                    <a:pt x="218080" y="186867"/>
                  </a:lnTo>
                  <a:lnTo>
                    <a:pt x="215150" y="181787"/>
                  </a:lnTo>
                  <a:lnTo>
                    <a:pt x="217985" y="176872"/>
                  </a:lnTo>
                  <a:close/>
                </a:path>
                <a:path w="316229" h="364490">
                  <a:moveTo>
                    <a:pt x="128298" y="174550"/>
                  </a:moveTo>
                  <a:lnTo>
                    <a:pt x="6222" y="175044"/>
                  </a:lnTo>
                  <a:lnTo>
                    <a:pt x="219040" y="175044"/>
                  </a:lnTo>
                  <a:lnTo>
                    <a:pt x="184353" y="174993"/>
                  </a:lnTo>
                  <a:lnTo>
                    <a:pt x="156331" y="174614"/>
                  </a:lnTo>
                  <a:lnTo>
                    <a:pt x="128298" y="174550"/>
                  </a:lnTo>
                  <a:close/>
                </a:path>
                <a:path w="316229" h="364490">
                  <a:moveTo>
                    <a:pt x="303466" y="0"/>
                  </a:moveTo>
                  <a:lnTo>
                    <a:pt x="300837" y="4305"/>
                  </a:lnTo>
                  <a:lnTo>
                    <a:pt x="298322" y="8267"/>
                  </a:lnTo>
                  <a:lnTo>
                    <a:pt x="253272" y="85994"/>
                  </a:lnTo>
                  <a:lnTo>
                    <a:pt x="232058" y="122906"/>
                  </a:lnTo>
                  <a:lnTo>
                    <a:pt x="211124" y="159981"/>
                  </a:lnTo>
                  <a:lnTo>
                    <a:pt x="206005" y="167279"/>
                  </a:lnTo>
                  <a:lnTo>
                    <a:pt x="200110" y="171959"/>
                  </a:lnTo>
                  <a:lnTo>
                    <a:pt x="193029" y="174403"/>
                  </a:lnTo>
                  <a:lnTo>
                    <a:pt x="184353" y="174993"/>
                  </a:lnTo>
                  <a:lnTo>
                    <a:pt x="219069" y="174993"/>
                  </a:lnTo>
                  <a:lnTo>
                    <a:pt x="315823" y="7251"/>
                  </a:lnTo>
                  <a:lnTo>
                    <a:pt x="30346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3" name="object 65">
              <a:extLst>
                <a:ext uri="{FF2B5EF4-FFF2-40B4-BE49-F238E27FC236}">
                  <a16:creationId xmlns:a16="http://schemas.microsoft.com/office/drawing/2014/main" id="{F92FDA5C-E50E-47D3-9CB2-8649EE686500}"/>
                </a:ext>
              </a:extLst>
            </p:cNvPr>
            <p:cNvSpPr/>
            <p:nvPr/>
          </p:nvSpPr>
          <p:spPr>
            <a:xfrm>
              <a:off x="7147995" y="6284224"/>
              <a:ext cx="316230" cy="364490"/>
            </a:xfrm>
            <a:custGeom>
              <a:avLst/>
              <a:gdLst/>
              <a:ahLst/>
              <a:cxnLst/>
              <a:rect l="l" t="t" r="r" b="b"/>
              <a:pathLst>
                <a:path w="316229" h="364490">
                  <a:moveTo>
                    <a:pt x="12065" y="0"/>
                  </a:moveTo>
                  <a:lnTo>
                    <a:pt x="114" y="7950"/>
                  </a:lnTo>
                  <a:lnTo>
                    <a:pt x="100545" y="182079"/>
                  </a:lnTo>
                  <a:lnTo>
                    <a:pt x="0" y="356514"/>
                  </a:lnTo>
                  <a:lnTo>
                    <a:pt x="12204" y="364274"/>
                  </a:lnTo>
                  <a:lnTo>
                    <a:pt x="15976" y="357911"/>
                  </a:lnTo>
                  <a:lnTo>
                    <a:pt x="19634" y="351878"/>
                  </a:lnTo>
                  <a:lnTo>
                    <a:pt x="64381" y="274521"/>
                  </a:lnTo>
                  <a:lnTo>
                    <a:pt x="84881" y="238837"/>
                  </a:lnTo>
                  <a:lnTo>
                    <a:pt x="105168" y="203034"/>
                  </a:lnTo>
                  <a:lnTo>
                    <a:pt x="109778" y="196421"/>
                  </a:lnTo>
                  <a:lnTo>
                    <a:pt x="115098" y="192084"/>
                  </a:lnTo>
                  <a:lnTo>
                    <a:pt x="121568" y="189733"/>
                  </a:lnTo>
                  <a:lnTo>
                    <a:pt x="129628" y="189077"/>
                  </a:lnTo>
                  <a:lnTo>
                    <a:pt x="312085" y="189077"/>
                  </a:lnTo>
                  <a:lnTo>
                    <a:pt x="312940" y="188887"/>
                  </a:lnTo>
                  <a:lnTo>
                    <a:pt x="315709" y="188544"/>
                  </a:lnTo>
                  <a:lnTo>
                    <a:pt x="315596" y="186918"/>
                  </a:lnTo>
                  <a:lnTo>
                    <a:pt x="111391" y="186918"/>
                  </a:lnTo>
                  <a:lnTo>
                    <a:pt x="107657" y="186816"/>
                  </a:lnTo>
                  <a:lnTo>
                    <a:pt x="105816" y="184010"/>
                  </a:lnTo>
                  <a:lnTo>
                    <a:pt x="103962" y="182397"/>
                  </a:lnTo>
                  <a:lnTo>
                    <a:pt x="105600" y="180555"/>
                  </a:lnTo>
                  <a:lnTo>
                    <a:pt x="107073" y="177520"/>
                  </a:lnTo>
                  <a:lnTo>
                    <a:pt x="110744" y="176923"/>
                  </a:lnTo>
                  <a:lnTo>
                    <a:pt x="314939" y="176923"/>
                  </a:lnTo>
                  <a:lnTo>
                    <a:pt x="314827" y="175285"/>
                  </a:lnTo>
                  <a:lnTo>
                    <a:pt x="116941" y="175285"/>
                  </a:lnTo>
                  <a:lnTo>
                    <a:pt x="111467" y="172123"/>
                  </a:lnTo>
                  <a:lnTo>
                    <a:pt x="106667" y="163601"/>
                  </a:lnTo>
                  <a:lnTo>
                    <a:pt x="85043" y="125704"/>
                  </a:lnTo>
                  <a:lnTo>
                    <a:pt x="17233" y="8293"/>
                  </a:lnTo>
                  <a:lnTo>
                    <a:pt x="14706" y="4330"/>
                  </a:lnTo>
                  <a:lnTo>
                    <a:pt x="12065" y="0"/>
                  </a:lnTo>
                  <a:close/>
                </a:path>
                <a:path w="316229" h="364490">
                  <a:moveTo>
                    <a:pt x="312085" y="189077"/>
                  </a:moveTo>
                  <a:lnTo>
                    <a:pt x="129628" y="189077"/>
                  </a:lnTo>
                  <a:lnTo>
                    <a:pt x="219060" y="189501"/>
                  </a:lnTo>
                  <a:lnTo>
                    <a:pt x="310718" y="189382"/>
                  </a:lnTo>
                  <a:lnTo>
                    <a:pt x="312085" y="189077"/>
                  </a:lnTo>
                  <a:close/>
                </a:path>
                <a:path w="316229" h="364490">
                  <a:moveTo>
                    <a:pt x="314939" y="176923"/>
                  </a:moveTo>
                  <a:lnTo>
                    <a:pt x="110744" y="176923"/>
                  </a:lnTo>
                  <a:lnTo>
                    <a:pt x="113004" y="179539"/>
                  </a:lnTo>
                  <a:lnTo>
                    <a:pt x="116230" y="181673"/>
                  </a:lnTo>
                  <a:lnTo>
                    <a:pt x="113296" y="184124"/>
                  </a:lnTo>
                  <a:lnTo>
                    <a:pt x="111391" y="186918"/>
                  </a:lnTo>
                  <a:lnTo>
                    <a:pt x="315596" y="186918"/>
                  </a:lnTo>
                  <a:lnTo>
                    <a:pt x="314939" y="176923"/>
                  </a:lnTo>
                  <a:close/>
                </a:path>
                <a:path w="316229" h="364490">
                  <a:moveTo>
                    <a:pt x="212594" y="174934"/>
                  </a:moveTo>
                  <a:lnTo>
                    <a:pt x="116941" y="175285"/>
                  </a:lnTo>
                  <a:lnTo>
                    <a:pt x="314827" y="175285"/>
                  </a:lnTo>
                  <a:lnTo>
                    <a:pt x="314807" y="174993"/>
                  </a:lnTo>
                  <a:lnTo>
                    <a:pt x="212594" y="17493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4" name="object 66">
              <a:extLst>
                <a:ext uri="{FF2B5EF4-FFF2-40B4-BE49-F238E27FC236}">
                  <a16:creationId xmlns:a16="http://schemas.microsoft.com/office/drawing/2014/main" id="{ABB6B689-F52F-4562-A710-ABD556142747}"/>
                </a:ext>
              </a:extLst>
            </p:cNvPr>
            <p:cNvSpPr/>
            <p:nvPr/>
          </p:nvSpPr>
          <p:spPr>
            <a:xfrm>
              <a:off x="8886707" y="6284471"/>
              <a:ext cx="315595" cy="364490"/>
            </a:xfrm>
            <a:custGeom>
              <a:avLst/>
              <a:gdLst/>
              <a:ahLst/>
              <a:cxnLst/>
              <a:rect l="l" t="t" r="r" b="b"/>
              <a:pathLst>
                <a:path w="315595" h="364490">
                  <a:moveTo>
                    <a:pt x="11988" y="0"/>
                  </a:moveTo>
                  <a:lnTo>
                    <a:pt x="0" y="7492"/>
                  </a:lnTo>
                  <a:lnTo>
                    <a:pt x="100596" y="181825"/>
                  </a:lnTo>
                  <a:lnTo>
                    <a:pt x="76" y="356146"/>
                  </a:lnTo>
                  <a:lnTo>
                    <a:pt x="12077" y="364147"/>
                  </a:lnTo>
                  <a:lnTo>
                    <a:pt x="14528" y="360108"/>
                  </a:lnTo>
                  <a:lnTo>
                    <a:pt x="16535" y="356933"/>
                  </a:lnTo>
                  <a:lnTo>
                    <a:pt x="18402" y="353669"/>
                  </a:lnTo>
                  <a:lnTo>
                    <a:pt x="85499" y="237547"/>
                  </a:lnTo>
                  <a:lnTo>
                    <a:pt x="111760" y="191706"/>
                  </a:lnTo>
                  <a:lnTo>
                    <a:pt x="116281" y="188760"/>
                  </a:lnTo>
                  <a:lnTo>
                    <a:pt x="312280" y="188760"/>
                  </a:lnTo>
                  <a:lnTo>
                    <a:pt x="312442" y="188709"/>
                  </a:lnTo>
                  <a:lnTo>
                    <a:pt x="109689" y="188709"/>
                  </a:lnTo>
                  <a:lnTo>
                    <a:pt x="107187" y="185864"/>
                  </a:lnTo>
                  <a:lnTo>
                    <a:pt x="104279" y="183984"/>
                  </a:lnTo>
                  <a:lnTo>
                    <a:pt x="104406" y="180289"/>
                  </a:lnTo>
                  <a:lnTo>
                    <a:pt x="107149" y="177190"/>
                  </a:lnTo>
                  <a:lnTo>
                    <a:pt x="110655" y="176860"/>
                  </a:lnTo>
                  <a:lnTo>
                    <a:pt x="315226" y="176860"/>
                  </a:lnTo>
                  <a:lnTo>
                    <a:pt x="315226" y="175094"/>
                  </a:lnTo>
                  <a:lnTo>
                    <a:pt x="117360" y="175094"/>
                  </a:lnTo>
                  <a:lnTo>
                    <a:pt x="111531" y="171957"/>
                  </a:lnTo>
                  <a:lnTo>
                    <a:pt x="106438" y="162953"/>
                  </a:lnTo>
                  <a:lnTo>
                    <a:pt x="84642" y="124737"/>
                  </a:lnTo>
                  <a:lnTo>
                    <a:pt x="16586" y="6870"/>
                  </a:lnTo>
                  <a:lnTo>
                    <a:pt x="14211" y="3467"/>
                  </a:lnTo>
                  <a:lnTo>
                    <a:pt x="11988" y="0"/>
                  </a:lnTo>
                  <a:close/>
                </a:path>
                <a:path w="315595" h="364490">
                  <a:moveTo>
                    <a:pt x="312280" y="188760"/>
                  </a:moveTo>
                  <a:lnTo>
                    <a:pt x="116281" y="188760"/>
                  </a:lnTo>
                  <a:lnTo>
                    <a:pt x="139361" y="189221"/>
                  </a:lnTo>
                  <a:lnTo>
                    <a:pt x="154268" y="189253"/>
                  </a:lnTo>
                  <a:lnTo>
                    <a:pt x="311188" y="189102"/>
                  </a:lnTo>
                  <a:lnTo>
                    <a:pt x="312280" y="188760"/>
                  </a:lnTo>
                  <a:close/>
                </a:path>
                <a:path w="315595" h="364490">
                  <a:moveTo>
                    <a:pt x="315226" y="176860"/>
                  </a:moveTo>
                  <a:lnTo>
                    <a:pt x="110655" y="176860"/>
                  </a:lnTo>
                  <a:lnTo>
                    <a:pt x="113855" y="179679"/>
                  </a:lnTo>
                  <a:lnTo>
                    <a:pt x="114401" y="183324"/>
                  </a:lnTo>
                  <a:lnTo>
                    <a:pt x="111785" y="185547"/>
                  </a:lnTo>
                  <a:lnTo>
                    <a:pt x="109689" y="188709"/>
                  </a:lnTo>
                  <a:lnTo>
                    <a:pt x="312442" y="188709"/>
                  </a:lnTo>
                  <a:lnTo>
                    <a:pt x="313372" y="188417"/>
                  </a:lnTo>
                  <a:lnTo>
                    <a:pt x="315226" y="188099"/>
                  </a:lnTo>
                  <a:lnTo>
                    <a:pt x="315226" y="176860"/>
                  </a:lnTo>
                  <a:close/>
                </a:path>
                <a:path w="315595" h="364490">
                  <a:moveTo>
                    <a:pt x="213558" y="174683"/>
                  </a:moveTo>
                  <a:lnTo>
                    <a:pt x="117360" y="175094"/>
                  </a:lnTo>
                  <a:lnTo>
                    <a:pt x="315226" y="175094"/>
                  </a:lnTo>
                  <a:lnTo>
                    <a:pt x="315226" y="174751"/>
                  </a:lnTo>
                  <a:lnTo>
                    <a:pt x="213558" y="1746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5" name="object 67">
              <a:extLst>
                <a:ext uri="{FF2B5EF4-FFF2-40B4-BE49-F238E27FC236}">
                  <a16:creationId xmlns:a16="http://schemas.microsoft.com/office/drawing/2014/main" id="{C15AC1FD-94E6-4C86-8272-0A30857D8D14}"/>
                </a:ext>
              </a:extLst>
            </p:cNvPr>
            <p:cNvSpPr/>
            <p:nvPr/>
          </p:nvSpPr>
          <p:spPr>
            <a:xfrm>
              <a:off x="2857500" y="6045593"/>
              <a:ext cx="14604" cy="24765"/>
            </a:xfrm>
            <a:custGeom>
              <a:avLst/>
              <a:gdLst/>
              <a:ahLst/>
              <a:cxnLst/>
              <a:rect l="l" t="t" r="r" b="b"/>
              <a:pathLst>
                <a:path w="14605" h="24764">
                  <a:moveTo>
                    <a:pt x="14251" y="0"/>
                  </a:moveTo>
                  <a:lnTo>
                    <a:pt x="0" y="0"/>
                  </a:lnTo>
                  <a:lnTo>
                    <a:pt x="0" y="24726"/>
                  </a:lnTo>
                  <a:lnTo>
                    <a:pt x="6400" y="13660"/>
                  </a:lnTo>
                  <a:lnTo>
                    <a:pt x="1425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6" name="object 68">
              <a:extLst>
                <a:ext uri="{FF2B5EF4-FFF2-40B4-BE49-F238E27FC236}">
                  <a16:creationId xmlns:a16="http://schemas.microsoft.com/office/drawing/2014/main" id="{2A3E6703-F6BB-40EB-AE12-9FAF5F645A6D}"/>
                </a:ext>
              </a:extLst>
            </p:cNvPr>
            <p:cNvSpPr/>
            <p:nvPr/>
          </p:nvSpPr>
          <p:spPr>
            <a:xfrm>
              <a:off x="2857500" y="6360966"/>
              <a:ext cx="258445" cy="210820"/>
            </a:xfrm>
            <a:custGeom>
              <a:avLst/>
              <a:gdLst/>
              <a:ahLst/>
              <a:cxnLst/>
              <a:rect l="l" t="t" r="r" b="b"/>
              <a:pathLst>
                <a:path w="258444" h="210820">
                  <a:moveTo>
                    <a:pt x="0" y="0"/>
                  </a:moveTo>
                  <a:lnTo>
                    <a:pt x="0" y="29462"/>
                  </a:lnTo>
                  <a:lnTo>
                    <a:pt x="40020" y="98865"/>
                  </a:lnTo>
                  <a:lnTo>
                    <a:pt x="41557" y="102268"/>
                  </a:lnTo>
                  <a:lnTo>
                    <a:pt x="43055" y="105265"/>
                  </a:lnTo>
                  <a:lnTo>
                    <a:pt x="42255" y="107196"/>
                  </a:lnTo>
                  <a:lnTo>
                    <a:pt x="41861" y="108580"/>
                  </a:lnTo>
                  <a:lnTo>
                    <a:pt x="0" y="181190"/>
                  </a:lnTo>
                  <a:lnTo>
                    <a:pt x="0" y="210780"/>
                  </a:lnTo>
                  <a:lnTo>
                    <a:pt x="28983" y="160494"/>
                  </a:lnTo>
                  <a:lnTo>
                    <a:pt x="50840" y="122309"/>
                  </a:lnTo>
                  <a:lnTo>
                    <a:pt x="54841" y="115273"/>
                  </a:lnTo>
                  <a:lnTo>
                    <a:pt x="59349" y="112250"/>
                  </a:lnTo>
                  <a:lnTo>
                    <a:pt x="255480" y="112250"/>
                  </a:lnTo>
                  <a:lnTo>
                    <a:pt x="256491" y="111933"/>
                  </a:lnTo>
                  <a:lnTo>
                    <a:pt x="258384" y="111603"/>
                  </a:lnTo>
                  <a:lnTo>
                    <a:pt x="258384" y="110168"/>
                  </a:lnTo>
                  <a:lnTo>
                    <a:pt x="50167" y="110168"/>
                  </a:lnTo>
                  <a:lnTo>
                    <a:pt x="48262" y="107361"/>
                  </a:lnTo>
                  <a:lnTo>
                    <a:pt x="45379" y="104973"/>
                  </a:lnTo>
                  <a:lnTo>
                    <a:pt x="48643" y="102827"/>
                  </a:lnTo>
                  <a:lnTo>
                    <a:pt x="50878" y="100224"/>
                  </a:lnTo>
                  <a:lnTo>
                    <a:pt x="258384" y="100224"/>
                  </a:lnTo>
                  <a:lnTo>
                    <a:pt x="258384" y="98598"/>
                  </a:lnTo>
                  <a:lnTo>
                    <a:pt x="60518" y="98598"/>
                  </a:lnTo>
                  <a:lnTo>
                    <a:pt x="54688" y="95461"/>
                  </a:lnTo>
                  <a:lnTo>
                    <a:pt x="27782" y="48233"/>
                  </a:lnTo>
                  <a:lnTo>
                    <a:pt x="0" y="0"/>
                  </a:lnTo>
                  <a:close/>
                </a:path>
                <a:path w="258444" h="210820">
                  <a:moveTo>
                    <a:pt x="255480" y="112250"/>
                  </a:moveTo>
                  <a:lnTo>
                    <a:pt x="59349" y="112250"/>
                  </a:lnTo>
                  <a:lnTo>
                    <a:pt x="81748" y="112737"/>
                  </a:lnTo>
                  <a:lnTo>
                    <a:pt x="95944" y="112773"/>
                  </a:lnTo>
                  <a:lnTo>
                    <a:pt x="254307" y="112619"/>
                  </a:lnTo>
                  <a:lnTo>
                    <a:pt x="255480" y="112250"/>
                  </a:lnTo>
                  <a:close/>
                </a:path>
                <a:path w="258444" h="210820">
                  <a:moveTo>
                    <a:pt x="258384" y="100224"/>
                  </a:moveTo>
                  <a:lnTo>
                    <a:pt x="50878" y="100224"/>
                  </a:lnTo>
                  <a:lnTo>
                    <a:pt x="54561" y="100744"/>
                  </a:lnTo>
                  <a:lnTo>
                    <a:pt x="56009" y="103818"/>
                  </a:lnTo>
                  <a:lnTo>
                    <a:pt x="57647" y="105672"/>
                  </a:lnTo>
                  <a:lnTo>
                    <a:pt x="55793" y="107285"/>
                  </a:lnTo>
                  <a:lnTo>
                    <a:pt x="53926" y="110117"/>
                  </a:lnTo>
                  <a:lnTo>
                    <a:pt x="50167" y="110168"/>
                  </a:lnTo>
                  <a:lnTo>
                    <a:pt x="258384" y="110168"/>
                  </a:lnTo>
                  <a:lnTo>
                    <a:pt x="258384" y="100224"/>
                  </a:lnTo>
                  <a:close/>
                </a:path>
                <a:path w="258444" h="210820">
                  <a:moveTo>
                    <a:pt x="156009" y="98185"/>
                  </a:moveTo>
                  <a:lnTo>
                    <a:pt x="60518" y="98598"/>
                  </a:lnTo>
                  <a:lnTo>
                    <a:pt x="258384" y="98598"/>
                  </a:lnTo>
                  <a:lnTo>
                    <a:pt x="258384" y="98242"/>
                  </a:lnTo>
                  <a:lnTo>
                    <a:pt x="156009" y="98185"/>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7" name="object 69">
              <a:extLst>
                <a:ext uri="{FF2B5EF4-FFF2-40B4-BE49-F238E27FC236}">
                  <a16:creationId xmlns:a16="http://schemas.microsoft.com/office/drawing/2014/main" id="{F46391F6-A17A-4771-923A-E72A6D82ED63}"/>
                </a:ext>
              </a:extLst>
            </p:cNvPr>
            <p:cNvSpPr/>
            <p:nvPr/>
          </p:nvSpPr>
          <p:spPr>
            <a:xfrm>
              <a:off x="6712838" y="6534667"/>
              <a:ext cx="316230" cy="323850"/>
            </a:xfrm>
            <a:custGeom>
              <a:avLst/>
              <a:gdLst/>
              <a:ahLst/>
              <a:cxnLst/>
              <a:rect l="l" t="t" r="r" b="b"/>
              <a:pathLst>
                <a:path w="316229" h="323850">
                  <a:moveTo>
                    <a:pt x="66636" y="241084"/>
                  </a:moveTo>
                  <a:lnTo>
                    <a:pt x="19433" y="323333"/>
                  </a:lnTo>
                  <a:lnTo>
                    <a:pt x="36824" y="323333"/>
                  </a:lnTo>
                  <a:lnTo>
                    <a:pt x="46710" y="306235"/>
                  </a:lnTo>
                  <a:lnTo>
                    <a:pt x="66636" y="272338"/>
                  </a:lnTo>
                  <a:lnTo>
                    <a:pt x="66636" y="271767"/>
                  </a:lnTo>
                  <a:lnTo>
                    <a:pt x="83700" y="242252"/>
                  </a:lnTo>
                  <a:lnTo>
                    <a:pt x="66636" y="242252"/>
                  </a:lnTo>
                  <a:lnTo>
                    <a:pt x="66636" y="241084"/>
                  </a:lnTo>
                  <a:close/>
                </a:path>
                <a:path w="316229" h="323850">
                  <a:moveTo>
                    <a:pt x="12242" y="0"/>
                  </a:moveTo>
                  <a:lnTo>
                    <a:pt x="215" y="7391"/>
                  </a:lnTo>
                  <a:lnTo>
                    <a:pt x="0" y="7531"/>
                  </a:lnTo>
                  <a:lnTo>
                    <a:pt x="8308" y="22201"/>
                  </a:lnTo>
                  <a:lnTo>
                    <a:pt x="12487" y="29535"/>
                  </a:lnTo>
                  <a:lnTo>
                    <a:pt x="16713" y="36842"/>
                  </a:lnTo>
                  <a:lnTo>
                    <a:pt x="44005" y="83273"/>
                  </a:lnTo>
                  <a:lnTo>
                    <a:pt x="101168" y="182359"/>
                  </a:lnTo>
                  <a:lnTo>
                    <a:pt x="66636" y="242252"/>
                  </a:lnTo>
                  <a:lnTo>
                    <a:pt x="83700" y="242252"/>
                  </a:lnTo>
                  <a:lnTo>
                    <a:pt x="114414" y="189128"/>
                  </a:lnTo>
                  <a:lnTo>
                    <a:pt x="316153" y="189128"/>
                  </a:lnTo>
                  <a:lnTo>
                    <a:pt x="316050" y="187248"/>
                  </a:lnTo>
                  <a:lnTo>
                    <a:pt x="111188" y="187248"/>
                  </a:lnTo>
                  <a:lnTo>
                    <a:pt x="107607" y="187032"/>
                  </a:lnTo>
                  <a:lnTo>
                    <a:pt x="104686" y="183781"/>
                  </a:lnTo>
                  <a:lnTo>
                    <a:pt x="104787" y="180035"/>
                  </a:lnTo>
                  <a:lnTo>
                    <a:pt x="107695" y="178168"/>
                  </a:lnTo>
                  <a:lnTo>
                    <a:pt x="110223" y="175336"/>
                  </a:lnTo>
                  <a:lnTo>
                    <a:pt x="117139" y="175336"/>
                  </a:lnTo>
                  <a:lnTo>
                    <a:pt x="112013" y="172275"/>
                  </a:lnTo>
                  <a:lnTo>
                    <a:pt x="107238" y="163791"/>
                  </a:lnTo>
                  <a:lnTo>
                    <a:pt x="90247" y="133878"/>
                  </a:lnTo>
                  <a:lnTo>
                    <a:pt x="73099" y="104055"/>
                  </a:lnTo>
                  <a:lnTo>
                    <a:pt x="13101" y="444"/>
                  </a:lnTo>
                  <a:lnTo>
                    <a:pt x="12496" y="444"/>
                  </a:lnTo>
                  <a:lnTo>
                    <a:pt x="12242" y="0"/>
                  </a:lnTo>
                  <a:close/>
                </a:path>
                <a:path w="316229" h="323850">
                  <a:moveTo>
                    <a:pt x="117139" y="175336"/>
                  </a:moveTo>
                  <a:lnTo>
                    <a:pt x="110223" y="175336"/>
                  </a:lnTo>
                  <a:lnTo>
                    <a:pt x="112356" y="178561"/>
                  </a:lnTo>
                  <a:lnTo>
                    <a:pt x="115023" y="180835"/>
                  </a:lnTo>
                  <a:lnTo>
                    <a:pt x="114465" y="184505"/>
                  </a:lnTo>
                  <a:lnTo>
                    <a:pt x="111188" y="187248"/>
                  </a:lnTo>
                  <a:lnTo>
                    <a:pt x="316050" y="187248"/>
                  </a:lnTo>
                  <a:lnTo>
                    <a:pt x="315409" y="175513"/>
                  </a:lnTo>
                  <a:lnTo>
                    <a:pt x="117436" y="175513"/>
                  </a:lnTo>
                  <a:lnTo>
                    <a:pt x="117139" y="175336"/>
                  </a:lnTo>
                  <a:close/>
                </a:path>
                <a:path w="316229" h="323850">
                  <a:moveTo>
                    <a:pt x="213148" y="175136"/>
                  </a:moveTo>
                  <a:lnTo>
                    <a:pt x="170221" y="175196"/>
                  </a:lnTo>
                  <a:lnTo>
                    <a:pt x="117436" y="175513"/>
                  </a:lnTo>
                  <a:lnTo>
                    <a:pt x="315409" y="175513"/>
                  </a:lnTo>
                  <a:lnTo>
                    <a:pt x="315391" y="175196"/>
                  </a:lnTo>
                  <a:lnTo>
                    <a:pt x="213148" y="175136"/>
                  </a:lnTo>
                  <a:close/>
                </a:path>
                <a:path w="316229" h="323850">
                  <a:moveTo>
                    <a:pt x="12954" y="190"/>
                  </a:moveTo>
                  <a:lnTo>
                    <a:pt x="12496" y="444"/>
                  </a:lnTo>
                  <a:lnTo>
                    <a:pt x="13101" y="444"/>
                  </a:lnTo>
                  <a:lnTo>
                    <a:pt x="12954" y="19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8" name="object 70">
              <a:extLst>
                <a:ext uri="{FF2B5EF4-FFF2-40B4-BE49-F238E27FC236}">
                  <a16:creationId xmlns:a16="http://schemas.microsoft.com/office/drawing/2014/main" id="{7B1BD75A-0946-43CF-AA3B-E0B9F221BE07}"/>
                </a:ext>
              </a:extLst>
            </p:cNvPr>
            <p:cNvSpPr/>
            <p:nvPr/>
          </p:nvSpPr>
          <p:spPr>
            <a:xfrm>
              <a:off x="6712582" y="6045593"/>
              <a:ext cx="316230" cy="352425"/>
            </a:xfrm>
            <a:custGeom>
              <a:avLst/>
              <a:gdLst/>
              <a:ahLst/>
              <a:cxnLst/>
              <a:rect l="l" t="t" r="r" b="b"/>
              <a:pathLst>
                <a:path w="316229" h="352425">
                  <a:moveTo>
                    <a:pt x="83932" y="110112"/>
                  </a:moveTo>
                  <a:lnTo>
                    <a:pt x="66890" y="110112"/>
                  </a:lnTo>
                  <a:lnTo>
                    <a:pt x="101422" y="169980"/>
                  </a:lnTo>
                  <a:lnTo>
                    <a:pt x="56210" y="248390"/>
                  </a:lnTo>
                  <a:lnTo>
                    <a:pt x="0" y="344504"/>
                  </a:lnTo>
                  <a:lnTo>
                    <a:pt x="12788" y="352212"/>
                  </a:lnTo>
                  <a:lnTo>
                    <a:pt x="12939" y="352111"/>
                  </a:lnTo>
                  <a:lnTo>
                    <a:pt x="15443" y="347996"/>
                  </a:lnTo>
                  <a:lnTo>
                    <a:pt x="17970" y="344046"/>
                  </a:lnTo>
                  <a:lnTo>
                    <a:pt x="20294" y="339982"/>
                  </a:lnTo>
                  <a:lnTo>
                    <a:pt x="63680" y="265051"/>
                  </a:lnTo>
                  <a:lnTo>
                    <a:pt x="85270" y="227524"/>
                  </a:lnTo>
                  <a:lnTo>
                    <a:pt x="106667" y="189881"/>
                  </a:lnTo>
                  <a:lnTo>
                    <a:pt x="110892" y="183821"/>
                  </a:lnTo>
                  <a:lnTo>
                    <a:pt x="115744" y="179846"/>
                  </a:lnTo>
                  <a:lnTo>
                    <a:pt x="121629" y="177688"/>
                  </a:lnTo>
                  <a:lnTo>
                    <a:pt x="128955" y="177079"/>
                  </a:lnTo>
                  <a:lnTo>
                    <a:pt x="316090" y="177079"/>
                  </a:lnTo>
                  <a:lnTo>
                    <a:pt x="316090" y="175035"/>
                  </a:lnTo>
                  <a:lnTo>
                    <a:pt x="112217" y="175035"/>
                  </a:lnTo>
                  <a:lnTo>
                    <a:pt x="108407" y="175009"/>
                  </a:lnTo>
                  <a:lnTo>
                    <a:pt x="106514" y="172050"/>
                  </a:lnTo>
                  <a:lnTo>
                    <a:pt x="104609" y="170374"/>
                  </a:lnTo>
                  <a:lnTo>
                    <a:pt x="106286" y="168494"/>
                  </a:lnTo>
                  <a:lnTo>
                    <a:pt x="107759" y="165395"/>
                  </a:lnTo>
                  <a:lnTo>
                    <a:pt x="111531" y="164811"/>
                  </a:lnTo>
                  <a:lnTo>
                    <a:pt x="316090" y="164811"/>
                  </a:lnTo>
                  <a:lnTo>
                    <a:pt x="316090" y="162157"/>
                  </a:lnTo>
                  <a:lnTo>
                    <a:pt x="114007" y="162157"/>
                  </a:lnTo>
                  <a:lnTo>
                    <a:pt x="83932" y="110112"/>
                  </a:lnTo>
                  <a:close/>
                </a:path>
                <a:path w="316229" h="352425">
                  <a:moveTo>
                    <a:pt x="12939" y="352111"/>
                  </a:moveTo>
                  <a:close/>
                </a:path>
                <a:path w="316229" h="352425">
                  <a:moveTo>
                    <a:pt x="316090" y="177079"/>
                  </a:moveTo>
                  <a:lnTo>
                    <a:pt x="128955" y="177079"/>
                  </a:lnTo>
                  <a:lnTo>
                    <a:pt x="214142" y="177422"/>
                  </a:lnTo>
                  <a:lnTo>
                    <a:pt x="316090" y="177346"/>
                  </a:lnTo>
                  <a:lnTo>
                    <a:pt x="316090" y="177079"/>
                  </a:lnTo>
                  <a:close/>
                </a:path>
                <a:path w="316229" h="352425">
                  <a:moveTo>
                    <a:pt x="316090" y="164811"/>
                  </a:moveTo>
                  <a:lnTo>
                    <a:pt x="111531" y="164811"/>
                  </a:lnTo>
                  <a:lnTo>
                    <a:pt x="113842" y="167415"/>
                  </a:lnTo>
                  <a:lnTo>
                    <a:pt x="117106" y="169485"/>
                  </a:lnTo>
                  <a:lnTo>
                    <a:pt x="114147" y="172076"/>
                  </a:lnTo>
                  <a:lnTo>
                    <a:pt x="112217" y="175035"/>
                  </a:lnTo>
                  <a:lnTo>
                    <a:pt x="316090" y="175035"/>
                  </a:lnTo>
                  <a:lnTo>
                    <a:pt x="316090" y="164811"/>
                  </a:lnTo>
                  <a:close/>
                </a:path>
                <a:path w="316229" h="352425">
                  <a:moveTo>
                    <a:pt x="20298" y="0"/>
                  </a:moveTo>
                  <a:lnTo>
                    <a:pt x="2849" y="0"/>
                  </a:lnTo>
                  <a:lnTo>
                    <a:pt x="66890" y="110798"/>
                  </a:lnTo>
                  <a:lnTo>
                    <a:pt x="66890" y="110112"/>
                  </a:lnTo>
                  <a:lnTo>
                    <a:pt x="83932" y="110112"/>
                  </a:lnTo>
                  <a:lnTo>
                    <a:pt x="66890" y="80623"/>
                  </a:lnTo>
                  <a:lnTo>
                    <a:pt x="66890" y="79556"/>
                  </a:lnTo>
                  <a:lnTo>
                    <a:pt x="53428" y="57331"/>
                  </a:lnTo>
                  <a:lnTo>
                    <a:pt x="20298"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9" name="object 71">
              <a:extLst>
                <a:ext uri="{FF2B5EF4-FFF2-40B4-BE49-F238E27FC236}">
                  <a16:creationId xmlns:a16="http://schemas.microsoft.com/office/drawing/2014/main" id="{9B4F34E3-B9AD-4876-AC22-B186EFDDA1EE}"/>
                </a:ext>
              </a:extLst>
            </p:cNvPr>
            <p:cNvSpPr/>
            <p:nvPr/>
          </p:nvSpPr>
          <p:spPr>
            <a:xfrm>
              <a:off x="6152547" y="6785802"/>
              <a:ext cx="55244" cy="72390"/>
            </a:xfrm>
            <a:custGeom>
              <a:avLst/>
              <a:gdLst/>
              <a:ahLst/>
              <a:cxnLst/>
              <a:rect l="l" t="t" r="r" b="b"/>
              <a:pathLst>
                <a:path w="55245" h="72390">
                  <a:moveTo>
                    <a:pt x="42032" y="0"/>
                  </a:moveTo>
                  <a:lnTo>
                    <a:pt x="39315" y="4533"/>
                  </a:lnTo>
                  <a:lnTo>
                    <a:pt x="36584" y="8940"/>
                  </a:lnTo>
                  <a:lnTo>
                    <a:pt x="0" y="72196"/>
                  </a:lnTo>
                  <a:lnTo>
                    <a:pt x="17057" y="72196"/>
                  </a:lnTo>
                  <a:lnTo>
                    <a:pt x="54643" y="7023"/>
                  </a:lnTo>
                  <a:lnTo>
                    <a:pt x="42032"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0" name="object 72">
              <a:extLst>
                <a:ext uri="{FF2B5EF4-FFF2-40B4-BE49-F238E27FC236}">
                  <a16:creationId xmlns:a16="http://schemas.microsoft.com/office/drawing/2014/main" id="{1BDFB682-8D47-46F4-89D7-052B73929325}"/>
                </a:ext>
              </a:extLst>
            </p:cNvPr>
            <p:cNvSpPr/>
            <p:nvPr/>
          </p:nvSpPr>
          <p:spPr>
            <a:xfrm>
              <a:off x="5408687" y="6785347"/>
              <a:ext cx="54610" cy="73025"/>
            </a:xfrm>
            <a:custGeom>
              <a:avLst/>
              <a:gdLst/>
              <a:ahLst/>
              <a:cxnLst/>
              <a:rect l="l" t="t" r="r" b="b"/>
              <a:pathLst>
                <a:path w="54610" h="73025">
                  <a:moveTo>
                    <a:pt x="12344" y="0"/>
                  </a:moveTo>
                  <a:lnTo>
                    <a:pt x="0" y="7874"/>
                  </a:lnTo>
                  <a:lnTo>
                    <a:pt x="37354" y="72652"/>
                  </a:lnTo>
                  <a:lnTo>
                    <a:pt x="54334" y="72652"/>
                  </a:lnTo>
                  <a:lnTo>
                    <a:pt x="1234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1" name="object 73">
              <a:extLst>
                <a:ext uri="{FF2B5EF4-FFF2-40B4-BE49-F238E27FC236}">
                  <a16:creationId xmlns:a16="http://schemas.microsoft.com/office/drawing/2014/main" id="{9DB1DC44-2A01-41C1-B331-D09CE1E76220}"/>
                </a:ext>
              </a:extLst>
            </p:cNvPr>
            <p:cNvSpPr/>
            <p:nvPr/>
          </p:nvSpPr>
          <p:spPr>
            <a:xfrm>
              <a:off x="5283248" y="6785800"/>
              <a:ext cx="54610" cy="72390"/>
            </a:xfrm>
            <a:custGeom>
              <a:avLst/>
              <a:gdLst/>
              <a:ahLst/>
              <a:cxnLst/>
              <a:rect l="l" t="t" r="r" b="b"/>
              <a:pathLst>
                <a:path w="54610" h="72390">
                  <a:moveTo>
                    <a:pt x="41741" y="0"/>
                  </a:moveTo>
                  <a:lnTo>
                    <a:pt x="0" y="72199"/>
                  </a:lnTo>
                  <a:lnTo>
                    <a:pt x="16987" y="72199"/>
                  </a:lnTo>
                  <a:lnTo>
                    <a:pt x="54453" y="7213"/>
                  </a:lnTo>
                  <a:lnTo>
                    <a:pt x="4174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2" name="object 74">
              <a:extLst>
                <a:ext uri="{FF2B5EF4-FFF2-40B4-BE49-F238E27FC236}">
                  <a16:creationId xmlns:a16="http://schemas.microsoft.com/office/drawing/2014/main" id="{5D76DA20-FE33-4800-9E7E-B79D3CE717B9}"/>
                </a:ext>
              </a:extLst>
            </p:cNvPr>
            <p:cNvSpPr/>
            <p:nvPr/>
          </p:nvSpPr>
          <p:spPr>
            <a:xfrm>
              <a:off x="4539209" y="6785519"/>
              <a:ext cx="54610" cy="73025"/>
            </a:xfrm>
            <a:custGeom>
              <a:avLst/>
              <a:gdLst/>
              <a:ahLst/>
              <a:cxnLst/>
              <a:rect l="l" t="t" r="r" b="b"/>
              <a:pathLst>
                <a:path w="54610" h="73025">
                  <a:moveTo>
                    <a:pt x="12547" y="0"/>
                  </a:moveTo>
                  <a:lnTo>
                    <a:pt x="0" y="7581"/>
                  </a:lnTo>
                  <a:lnTo>
                    <a:pt x="37442" y="72480"/>
                  </a:lnTo>
                  <a:lnTo>
                    <a:pt x="54445" y="72480"/>
                  </a:lnTo>
                  <a:lnTo>
                    <a:pt x="1254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3" name="object 75">
              <a:extLst>
                <a:ext uri="{FF2B5EF4-FFF2-40B4-BE49-F238E27FC236}">
                  <a16:creationId xmlns:a16="http://schemas.microsoft.com/office/drawing/2014/main" id="{7244A7F8-D617-4819-AEAA-79EA12AEC362}"/>
                </a:ext>
              </a:extLst>
            </p:cNvPr>
            <p:cNvSpPr/>
            <p:nvPr/>
          </p:nvSpPr>
          <p:spPr>
            <a:xfrm>
              <a:off x="4413913" y="6785782"/>
              <a:ext cx="54610" cy="72390"/>
            </a:xfrm>
            <a:custGeom>
              <a:avLst/>
              <a:gdLst/>
              <a:ahLst/>
              <a:cxnLst/>
              <a:rect l="l" t="t" r="r" b="b"/>
              <a:pathLst>
                <a:path w="54610" h="72390">
                  <a:moveTo>
                    <a:pt x="41917" y="0"/>
                  </a:moveTo>
                  <a:lnTo>
                    <a:pt x="39098" y="4699"/>
                  </a:lnTo>
                  <a:lnTo>
                    <a:pt x="36380" y="9105"/>
                  </a:lnTo>
                  <a:lnTo>
                    <a:pt x="0" y="72217"/>
                  </a:lnTo>
                  <a:lnTo>
                    <a:pt x="16950" y="72217"/>
                  </a:lnTo>
                  <a:lnTo>
                    <a:pt x="54516" y="7073"/>
                  </a:lnTo>
                  <a:lnTo>
                    <a:pt x="4191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4" name="object 76">
              <a:extLst>
                <a:ext uri="{FF2B5EF4-FFF2-40B4-BE49-F238E27FC236}">
                  <a16:creationId xmlns:a16="http://schemas.microsoft.com/office/drawing/2014/main" id="{9609C6F6-7B74-4AF9-AEB6-8F529199C406}"/>
                </a:ext>
              </a:extLst>
            </p:cNvPr>
            <p:cNvSpPr/>
            <p:nvPr/>
          </p:nvSpPr>
          <p:spPr>
            <a:xfrm>
              <a:off x="3669954" y="6785359"/>
              <a:ext cx="54610" cy="73025"/>
            </a:xfrm>
            <a:custGeom>
              <a:avLst/>
              <a:gdLst/>
              <a:ahLst/>
              <a:cxnLst/>
              <a:rect l="l" t="t" r="r" b="b"/>
              <a:pathLst>
                <a:path w="54610" h="73025">
                  <a:moveTo>
                    <a:pt x="12331" y="0"/>
                  </a:moveTo>
                  <a:lnTo>
                    <a:pt x="0" y="7861"/>
                  </a:lnTo>
                  <a:lnTo>
                    <a:pt x="37350" y="72640"/>
                  </a:lnTo>
                  <a:lnTo>
                    <a:pt x="54320" y="72640"/>
                  </a:lnTo>
                  <a:lnTo>
                    <a:pt x="1233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5" name="object 77">
              <a:extLst>
                <a:ext uri="{FF2B5EF4-FFF2-40B4-BE49-F238E27FC236}">
                  <a16:creationId xmlns:a16="http://schemas.microsoft.com/office/drawing/2014/main" id="{B6EEFE0D-E192-46AC-AF72-2A54BB88ACDE}"/>
                </a:ext>
              </a:extLst>
            </p:cNvPr>
            <p:cNvSpPr/>
            <p:nvPr/>
          </p:nvSpPr>
          <p:spPr>
            <a:xfrm>
              <a:off x="3544510" y="6785442"/>
              <a:ext cx="54610" cy="73025"/>
            </a:xfrm>
            <a:custGeom>
              <a:avLst/>
              <a:gdLst/>
              <a:ahLst/>
              <a:cxnLst/>
              <a:rect l="l" t="t" r="r" b="b"/>
              <a:pathLst>
                <a:path w="54610" h="73025">
                  <a:moveTo>
                    <a:pt x="41940" y="0"/>
                  </a:moveTo>
                  <a:lnTo>
                    <a:pt x="0" y="72557"/>
                  </a:lnTo>
                  <a:lnTo>
                    <a:pt x="16983" y="72557"/>
                  </a:lnTo>
                  <a:lnTo>
                    <a:pt x="54386" y="7670"/>
                  </a:lnTo>
                  <a:lnTo>
                    <a:pt x="41940"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6" name="object 78">
              <a:extLst>
                <a:ext uri="{FF2B5EF4-FFF2-40B4-BE49-F238E27FC236}">
                  <a16:creationId xmlns:a16="http://schemas.microsoft.com/office/drawing/2014/main" id="{4DF12287-FB92-493E-9115-234CAF26AD52}"/>
                </a:ext>
              </a:extLst>
            </p:cNvPr>
            <p:cNvSpPr/>
            <p:nvPr/>
          </p:nvSpPr>
          <p:spPr>
            <a:xfrm>
              <a:off x="3527644" y="6045593"/>
              <a:ext cx="71755" cy="101600"/>
            </a:xfrm>
            <a:custGeom>
              <a:avLst/>
              <a:gdLst/>
              <a:ahLst/>
              <a:cxnLst/>
              <a:rect l="l" t="t" r="r" b="b"/>
              <a:pathLst>
                <a:path w="71754" h="101600">
                  <a:moveTo>
                    <a:pt x="17129" y="0"/>
                  </a:moveTo>
                  <a:lnTo>
                    <a:pt x="0" y="0"/>
                  </a:lnTo>
                  <a:lnTo>
                    <a:pt x="58832" y="101417"/>
                  </a:lnTo>
                  <a:lnTo>
                    <a:pt x="71201" y="93784"/>
                  </a:lnTo>
                  <a:lnTo>
                    <a:pt x="171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87" name="object 79">
              <a:extLst>
                <a:ext uri="{FF2B5EF4-FFF2-40B4-BE49-F238E27FC236}">
                  <a16:creationId xmlns:a16="http://schemas.microsoft.com/office/drawing/2014/main" id="{5C48ACA4-4426-4D2D-9F89-6444BD9D84D5}"/>
                </a:ext>
              </a:extLst>
            </p:cNvPr>
            <p:cNvPicPr/>
            <p:nvPr/>
          </p:nvPicPr>
          <p:blipFill>
            <a:blip r:embed="rId4" cstate="print"/>
            <a:stretch>
              <a:fillRect/>
            </a:stretch>
          </p:blipFill>
          <p:spPr>
            <a:xfrm>
              <a:off x="3669860" y="6045593"/>
              <a:ext cx="71252" cy="101201"/>
            </a:xfrm>
            <a:prstGeom prst="rect">
              <a:avLst/>
            </a:prstGeom>
          </p:spPr>
        </p:pic>
        <p:sp>
          <p:nvSpPr>
            <p:cNvPr id="88" name="object 80">
              <a:extLst>
                <a:ext uri="{FF2B5EF4-FFF2-40B4-BE49-F238E27FC236}">
                  <a16:creationId xmlns:a16="http://schemas.microsoft.com/office/drawing/2014/main" id="{AD5234F4-E2E5-4AD7-B275-BBF174ED4BBC}"/>
                </a:ext>
              </a:extLst>
            </p:cNvPr>
            <p:cNvSpPr/>
            <p:nvPr/>
          </p:nvSpPr>
          <p:spPr>
            <a:xfrm>
              <a:off x="4397045" y="6045593"/>
              <a:ext cx="71755" cy="101600"/>
            </a:xfrm>
            <a:custGeom>
              <a:avLst/>
              <a:gdLst/>
              <a:ahLst/>
              <a:cxnLst/>
              <a:rect l="l" t="t" r="r" b="b"/>
              <a:pathLst>
                <a:path w="71754" h="101600">
                  <a:moveTo>
                    <a:pt x="17081" y="0"/>
                  </a:moveTo>
                  <a:lnTo>
                    <a:pt x="0" y="0"/>
                  </a:lnTo>
                  <a:lnTo>
                    <a:pt x="53631" y="92829"/>
                  </a:lnTo>
                  <a:lnTo>
                    <a:pt x="59041" y="101427"/>
                  </a:lnTo>
                  <a:lnTo>
                    <a:pt x="71157" y="93794"/>
                  </a:lnTo>
                  <a:lnTo>
                    <a:pt x="1708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9" name="object 81">
              <a:extLst>
                <a:ext uri="{FF2B5EF4-FFF2-40B4-BE49-F238E27FC236}">
                  <a16:creationId xmlns:a16="http://schemas.microsoft.com/office/drawing/2014/main" id="{AE673FB6-CFE1-493B-B630-974C961950ED}"/>
                </a:ext>
              </a:extLst>
            </p:cNvPr>
            <p:cNvSpPr/>
            <p:nvPr/>
          </p:nvSpPr>
          <p:spPr>
            <a:xfrm>
              <a:off x="4539305" y="6045593"/>
              <a:ext cx="71755" cy="101600"/>
            </a:xfrm>
            <a:custGeom>
              <a:avLst/>
              <a:gdLst/>
              <a:ahLst/>
              <a:cxnLst/>
              <a:rect l="l" t="t" r="r" b="b"/>
              <a:pathLst>
                <a:path w="71754" h="101600">
                  <a:moveTo>
                    <a:pt x="71190" y="0"/>
                  </a:moveTo>
                  <a:lnTo>
                    <a:pt x="54103" y="0"/>
                  </a:lnTo>
                  <a:lnTo>
                    <a:pt x="0" y="93833"/>
                  </a:lnTo>
                  <a:lnTo>
                    <a:pt x="12433" y="101174"/>
                  </a:lnTo>
                  <a:lnTo>
                    <a:pt x="20040" y="88538"/>
                  </a:lnTo>
                  <a:lnTo>
                    <a:pt x="71190"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90" name="object 82">
              <a:extLst>
                <a:ext uri="{FF2B5EF4-FFF2-40B4-BE49-F238E27FC236}">
                  <a16:creationId xmlns:a16="http://schemas.microsoft.com/office/drawing/2014/main" id="{41E26E2C-199B-4FD5-843B-144AB71246CD}"/>
                </a:ext>
              </a:extLst>
            </p:cNvPr>
            <p:cNvPicPr/>
            <p:nvPr/>
          </p:nvPicPr>
          <p:blipFill>
            <a:blip r:embed="rId7" cstate="print"/>
            <a:stretch>
              <a:fillRect/>
            </a:stretch>
          </p:blipFill>
          <p:spPr>
            <a:xfrm>
              <a:off x="5266490" y="6045593"/>
              <a:ext cx="71063" cy="101127"/>
            </a:xfrm>
            <a:prstGeom prst="rect">
              <a:avLst/>
            </a:prstGeom>
          </p:spPr>
        </p:pic>
        <p:pic>
          <p:nvPicPr>
            <p:cNvPr id="91" name="object 83">
              <a:extLst>
                <a:ext uri="{FF2B5EF4-FFF2-40B4-BE49-F238E27FC236}">
                  <a16:creationId xmlns:a16="http://schemas.microsoft.com/office/drawing/2014/main" id="{E1DD3CCB-F12A-46B0-8123-B5241B9EB167}"/>
                </a:ext>
              </a:extLst>
            </p:cNvPr>
            <p:cNvPicPr/>
            <p:nvPr/>
          </p:nvPicPr>
          <p:blipFill>
            <a:blip r:embed="rId8" cstate="print"/>
            <a:stretch>
              <a:fillRect/>
            </a:stretch>
          </p:blipFill>
          <p:spPr>
            <a:xfrm>
              <a:off x="5408596" y="6045593"/>
              <a:ext cx="71304" cy="101221"/>
            </a:xfrm>
            <a:prstGeom prst="rect">
              <a:avLst/>
            </a:prstGeom>
          </p:spPr>
        </p:pic>
        <p:sp>
          <p:nvSpPr>
            <p:cNvPr id="92" name="object 84">
              <a:extLst>
                <a:ext uri="{FF2B5EF4-FFF2-40B4-BE49-F238E27FC236}">
                  <a16:creationId xmlns:a16="http://schemas.microsoft.com/office/drawing/2014/main" id="{0F8779DC-0CD8-4F83-8B7F-60CC045B52E4}"/>
                </a:ext>
              </a:extLst>
            </p:cNvPr>
            <p:cNvSpPr/>
            <p:nvPr/>
          </p:nvSpPr>
          <p:spPr>
            <a:xfrm>
              <a:off x="6135791" y="6045593"/>
              <a:ext cx="71755" cy="101600"/>
            </a:xfrm>
            <a:custGeom>
              <a:avLst/>
              <a:gdLst/>
              <a:ahLst/>
              <a:cxnLst/>
              <a:rect l="l" t="t" r="r" b="b"/>
              <a:pathLst>
                <a:path w="71754" h="101600">
                  <a:moveTo>
                    <a:pt x="17075" y="0"/>
                  </a:moveTo>
                  <a:lnTo>
                    <a:pt x="0" y="0"/>
                  </a:lnTo>
                  <a:lnTo>
                    <a:pt x="53644" y="92853"/>
                  </a:lnTo>
                  <a:lnTo>
                    <a:pt x="59054" y="101438"/>
                  </a:lnTo>
                  <a:lnTo>
                    <a:pt x="71132" y="93742"/>
                  </a:lnTo>
                  <a:lnTo>
                    <a:pt x="17075"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3" name="object 85">
              <a:extLst>
                <a:ext uri="{FF2B5EF4-FFF2-40B4-BE49-F238E27FC236}">
                  <a16:creationId xmlns:a16="http://schemas.microsoft.com/office/drawing/2014/main" id="{C5D6D4E8-9117-4A33-8D2D-EFA7F56CBC3A}"/>
                </a:ext>
              </a:extLst>
            </p:cNvPr>
            <p:cNvSpPr/>
            <p:nvPr/>
          </p:nvSpPr>
          <p:spPr>
            <a:xfrm>
              <a:off x="2857500" y="6045593"/>
              <a:ext cx="306705" cy="352425"/>
            </a:xfrm>
            <a:custGeom>
              <a:avLst/>
              <a:gdLst/>
              <a:ahLst/>
              <a:cxnLst/>
              <a:rect l="l" t="t" r="r" b="b"/>
              <a:pathLst>
                <a:path w="306705" h="352425">
                  <a:moveTo>
                    <a:pt x="209970" y="177092"/>
                  </a:moveTo>
                  <a:lnTo>
                    <a:pt x="177415" y="177092"/>
                  </a:lnTo>
                  <a:lnTo>
                    <a:pt x="185013" y="177690"/>
                  </a:lnTo>
                  <a:lnTo>
                    <a:pt x="191223" y="179853"/>
                  </a:lnTo>
                  <a:lnTo>
                    <a:pt x="196399" y="183938"/>
                  </a:lnTo>
                  <a:lnTo>
                    <a:pt x="200897" y="190300"/>
                  </a:lnTo>
                  <a:lnTo>
                    <a:pt x="222435" y="228255"/>
                  </a:lnTo>
                  <a:lnTo>
                    <a:pt x="244191" y="266091"/>
                  </a:lnTo>
                  <a:lnTo>
                    <a:pt x="287943" y="341633"/>
                  </a:lnTo>
                  <a:lnTo>
                    <a:pt x="290026" y="345202"/>
                  </a:lnTo>
                  <a:lnTo>
                    <a:pt x="292375" y="348606"/>
                  </a:lnTo>
                  <a:lnTo>
                    <a:pt x="294598" y="352085"/>
                  </a:lnTo>
                  <a:lnTo>
                    <a:pt x="306586" y="344592"/>
                  </a:lnTo>
                  <a:lnTo>
                    <a:pt x="209970" y="177092"/>
                  </a:lnTo>
                  <a:close/>
                </a:path>
                <a:path w="306705" h="352425">
                  <a:moveTo>
                    <a:pt x="303908" y="0"/>
                  </a:moveTo>
                  <a:lnTo>
                    <a:pt x="286987" y="0"/>
                  </a:lnTo>
                  <a:lnTo>
                    <a:pt x="193112" y="162474"/>
                  </a:lnTo>
                  <a:lnTo>
                    <a:pt x="0" y="162474"/>
                  </a:lnTo>
                  <a:lnTo>
                    <a:pt x="0" y="177346"/>
                  </a:lnTo>
                  <a:lnTo>
                    <a:pt x="92941" y="177419"/>
                  </a:lnTo>
                  <a:lnTo>
                    <a:pt x="209970" y="177092"/>
                  </a:lnTo>
                  <a:lnTo>
                    <a:pt x="209018" y="175441"/>
                  </a:lnTo>
                  <a:lnTo>
                    <a:pt x="196973" y="175441"/>
                  </a:lnTo>
                  <a:lnTo>
                    <a:pt x="195296" y="173523"/>
                  </a:lnTo>
                  <a:lnTo>
                    <a:pt x="192337" y="171657"/>
                  </a:lnTo>
                  <a:lnTo>
                    <a:pt x="192210" y="167834"/>
                  </a:lnTo>
                  <a:lnTo>
                    <a:pt x="195195" y="165878"/>
                  </a:lnTo>
                  <a:lnTo>
                    <a:pt x="197697" y="162970"/>
                  </a:lnTo>
                  <a:lnTo>
                    <a:pt x="209926" y="162970"/>
                  </a:lnTo>
                  <a:lnTo>
                    <a:pt x="303908" y="0"/>
                  </a:lnTo>
                  <a:close/>
                </a:path>
                <a:path w="306705" h="352425">
                  <a:moveTo>
                    <a:pt x="209926" y="162970"/>
                  </a:moveTo>
                  <a:lnTo>
                    <a:pt x="197697" y="162970"/>
                  </a:lnTo>
                  <a:lnTo>
                    <a:pt x="199894" y="166221"/>
                  </a:lnTo>
                  <a:lnTo>
                    <a:pt x="202624" y="168520"/>
                  </a:lnTo>
                  <a:lnTo>
                    <a:pt x="201977" y="172253"/>
                  </a:lnTo>
                  <a:lnTo>
                    <a:pt x="198878" y="173752"/>
                  </a:lnTo>
                  <a:lnTo>
                    <a:pt x="196973" y="175441"/>
                  </a:lnTo>
                  <a:lnTo>
                    <a:pt x="209018" y="175441"/>
                  </a:lnTo>
                  <a:lnTo>
                    <a:pt x="205875" y="169993"/>
                  </a:lnTo>
                  <a:lnTo>
                    <a:pt x="209926" y="16297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4" name="object 86">
              <a:extLst>
                <a:ext uri="{FF2B5EF4-FFF2-40B4-BE49-F238E27FC236}">
                  <a16:creationId xmlns:a16="http://schemas.microsoft.com/office/drawing/2014/main" id="{A3EF21C3-3254-49F6-AD80-79EFB1EF2549}"/>
                </a:ext>
              </a:extLst>
            </p:cNvPr>
            <p:cNvSpPr/>
            <p:nvPr/>
          </p:nvSpPr>
          <p:spPr>
            <a:xfrm>
              <a:off x="3235327" y="6045593"/>
              <a:ext cx="315595" cy="352425"/>
            </a:xfrm>
            <a:custGeom>
              <a:avLst/>
              <a:gdLst/>
              <a:ahLst/>
              <a:cxnLst/>
              <a:rect l="l" t="t" r="r" b="b"/>
              <a:pathLst>
                <a:path w="315595" h="352425">
                  <a:moveTo>
                    <a:pt x="19601" y="0"/>
                  </a:moveTo>
                  <a:lnTo>
                    <a:pt x="2675" y="0"/>
                  </a:lnTo>
                  <a:lnTo>
                    <a:pt x="100723" y="169981"/>
                  </a:lnTo>
                  <a:lnTo>
                    <a:pt x="0" y="344683"/>
                  </a:lnTo>
                  <a:lnTo>
                    <a:pt x="12217" y="352150"/>
                  </a:lnTo>
                  <a:lnTo>
                    <a:pt x="14744" y="347997"/>
                  </a:lnTo>
                  <a:lnTo>
                    <a:pt x="17259" y="344048"/>
                  </a:lnTo>
                  <a:lnTo>
                    <a:pt x="62977" y="265052"/>
                  </a:lnTo>
                  <a:lnTo>
                    <a:pt x="84570" y="227525"/>
                  </a:lnTo>
                  <a:lnTo>
                    <a:pt x="105968" y="189882"/>
                  </a:lnTo>
                  <a:lnTo>
                    <a:pt x="110194" y="183823"/>
                  </a:lnTo>
                  <a:lnTo>
                    <a:pt x="115046" y="179848"/>
                  </a:lnTo>
                  <a:lnTo>
                    <a:pt x="120931" y="177690"/>
                  </a:lnTo>
                  <a:lnTo>
                    <a:pt x="128257" y="177081"/>
                  </a:lnTo>
                  <a:lnTo>
                    <a:pt x="315391" y="177081"/>
                  </a:lnTo>
                  <a:lnTo>
                    <a:pt x="315391" y="175036"/>
                  </a:lnTo>
                  <a:lnTo>
                    <a:pt x="111518" y="175036"/>
                  </a:lnTo>
                  <a:lnTo>
                    <a:pt x="107708" y="175011"/>
                  </a:lnTo>
                  <a:lnTo>
                    <a:pt x="105816" y="172051"/>
                  </a:lnTo>
                  <a:lnTo>
                    <a:pt x="103911" y="170375"/>
                  </a:lnTo>
                  <a:lnTo>
                    <a:pt x="105587" y="168495"/>
                  </a:lnTo>
                  <a:lnTo>
                    <a:pt x="107060" y="165397"/>
                  </a:lnTo>
                  <a:lnTo>
                    <a:pt x="110832" y="164812"/>
                  </a:lnTo>
                  <a:lnTo>
                    <a:pt x="315391" y="164812"/>
                  </a:lnTo>
                  <a:lnTo>
                    <a:pt x="315391" y="162158"/>
                  </a:lnTo>
                  <a:lnTo>
                    <a:pt x="113309" y="162158"/>
                  </a:lnTo>
                  <a:lnTo>
                    <a:pt x="19601" y="0"/>
                  </a:lnTo>
                  <a:close/>
                </a:path>
                <a:path w="315595" h="352425">
                  <a:moveTo>
                    <a:pt x="315391" y="177081"/>
                  </a:moveTo>
                  <a:lnTo>
                    <a:pt x="128257" y="177081"/>
                  </a:lnTo>
                  <a:lnTo>
                    <a:pt x="213444" y="177424"/>
                  </a:lnTo>
                  <a:lnTo>
                    <a:pt x="315391" y="177347"/>
                  </a:lnTo>
                  <a:lnTo>
                    <a:pt x="315391" y="177081"/>
                  </a:lnTo>
                  <a:close/>
                </a:path>
                <a:path w="315595" h="352425">
                  <a:moveTo>
                    <a:pt x="315391" y="164812"/>
                  </a:moveTo>
                  <a:lnTo>
                    <a:pt x="110832" y="164812"/>
                  </a:lnTo>
                  <a:lnTo>
                    <a:pt x="113144" y="167416"/>
                  </a:lnTo>
                  <a:lnTo>
                    <a:pt x="116408" y="169486"/>
                  </a:lnTo>
                  <a:lnTo>
                    <a:pt x="113449" y="172077"/>
                  </a:lnTo>
                  <a:lnTo>
                    <a:pt x="111518" y="175036"/>
                  </a:lnTo>
                  <a:lnTo>
                    <a:pt x="315391" y="175036"/>
                  </a:lnTo>
                  <a:lnTo>
                    <a:pt x="315391" y="1648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5" name="object 87">
              <a:extLst>
                <a:ext uri="{FF2B5EF4-FFF2-40B4-BE49-F238E27FC236}">
                  <a16:creationId xmlns:a16="http://schemas.microsoft.com/office/drawing/2014/main" id="{EF37AEBD-F273-4F4B-A279-80F7F7AD5B98}"/>
                </a:ext>
              </a:extLst>
            </p:cNvPr>
            <p:cNvSpPr/>
            <p:nvPr/>
          </p:nvSpPr>
          <p:spPr>
            <a:xfrm>
              <a:off x="3718708" y="6045593"/>
              <a:ext cx="314960" cy="352425"/>
            </a:xfrm>
            <a:custGeom>
              <a:avLst/>
              <a:gdLst/>
              <a:ahLst/>
              <a:cxnLst/>
              <a:rect l="l" t="t" r="r" b="b"/>
              <a:pathLst>
                <a:path w="314960" h="352425">
                  <a:moveTo>
                    <a:pt x="218105" y="177058"/>
                  </a:moveTo>
                  <a:lnTo>
                    <a:pt x="186791" y="177058"/>
                  </a:lnTo>
                  <a:lnTo>
                    <a:pt x="194200" y="177727"/>
                  </a:lnTo>
                  <a:lnTo>
                    <a:pt x="200037" y="180038"/>
                  </a:lnTo>
                  <a:lnTo>
                    <a:pt x="204779" y="184132"/>
                  </a:lnTo>
                  <a:lnTo>
                    <a:pt x="208902" y="190152"/>
                  </a:lnTo>
                  <a:lnTo>
                    <a:pt x="230338" y="227769"/>
                  </a:lnTo>
                  <a:lnTo>
                    <a:pt x="297637" y="344253"/>
                  </a:lnTo>
                  <a:lnTo>
                    <a:pt x="300139" y="348165"/>
                  </a:lnTo>
                  <a:lnTo>
                    <a:pt x="302577" y="352140"/>
                  </a:lnTo>
                  <a:lnTo>
                    <a:pt x="314744" y="344609"/>
                  </a:lnTo>
                  <a:lnTo>
                    <a:pt x="218105" y="177058"/>
                  </a:lnTo>
                  <a:close/>
                </a:path>
                <a:path w="314960" h="352425">
                  <a:moveTo>
                    <a:pt x="312076" y="0"/>
                  </a:moveTo>
                  <a:lnTo>
                    <a:pt x="295158" y="0"/>
                  </a:lnTo>
                  <a:lnTo>
                    <a:pt x="201129" y="162618"/>
                  </a:lnTo>
                  <a:lnTo>
                    <a:pt x="0" y="162618"/>
                  </a:lnTo>
                  <a:lnTo>
                    <a:pt x="0" y="177350"/>
                  </a:lnTo>
                  <a:lnTo>
                    <a:pt x="102315" y="177442"/>
                  </a:lnTo>
                  <a:lnTo>
                    <a:pt x="218105" y="177058"/>
                  </a:lnTo>
                  <a:lnTo>
                    <a:pt x="217124" y="175356"/>
                  </a:lnTo>
                  <a:lnTo>
                    <a:pt x="206997" y="175356"/>
                  </a:lnTo>
                  <a:lnTo>
                    <a:pt x="203238" y="174772"/>
                  </a:lnTo>
                  <a:lnTo>
                    <a:pt x="201764" y="171571"/>
                  </a:lnTo>
                  <a:lnTo>
                    <a:pt x="200101" y="169628"/>
                  </a:lnTo>
                  <a:lnTo>
                    <a:pt x="202035" y="167977"/>
                  </a:lnTo>
                  <a:lnTo>
                    <a:pt x="203936" y="165107"/>
                  </a:lnTo>
                  <a:lnTo>
                    <a:pt x="216853" y="165107"/>
                  </a:lnTo>
                  <a:lnTo>
                    <a:pt x="312076" y="0"/>
                  </a:lnTo>
                  <a:close/>
                </a:path>
                <a:path w="314960" h="352425">
                  <a:moveTo>
                    <a:pt x="216853" y="165107"/>
                  </a:moveTo>
                  <a:lnTo>
                    <a:pt x="207797" y="165107"/>
                  </a:lnTo>
                  <a:lnTo>
                    <a:pt x="209771" y="168003"/>
                  </a:lnTo>
                  <a:lnTo>
                    <a:pt x="212674" y="170416"/>
                  </a:lnTo>
                  <a:lnTo>
                    <a:pt x="209321" y="172638"/>
                  </a:lnTo>
                  <a:lnTo>
                    <a:pt x="206997" y="175356"/>
                  </a:lnTo>
                  <a:lnTo>
                    <a:pt x="217124" y="175356"/>
                  </a:lnTo>
                  <a:lnTo>
                    <a:pt x="214033" y="169997"/>
                  </a:lnTo>
                  <a:lnTo>
                    <a:pt x="216853" y="16510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6" name="object 88">
              <a:extLst>
                <a:ext uri="{FF2B5EF4-FFF2-40B4-BE49-F238E27FC236}">
                  <a16:creationId xmlns:a16="http://schemas.microsoft.com/office/drawing/2014/main" id="{86A684AB-037B-45D1-9F2A-865A7063A3A5}"/>
                </a:ext>
              </a:extLst>
            </p:cNvPr>
            <p:cNvSpPr/>
            <p:nvPr/>
          </p:nvSpPr>
          <p:spPr>
            <a:xfrm>
              <a:off x="4587615" y="6045593"/>
              <a:ext cx="315595" cy="352425"/>
            </a:xfrm>
            <a:custGeom>
              <a:avLst/>
              <a:gdLst/>
              <a:ahLst/>
              <a:cxnLst/>
              <a:rect l="l" t="t" r="r" b="b"/>
              <a:pathLst>
                <a:path w="315595" h="352425">
                  <a:moveTo>
                    <a:pt x="206062" y="176966"/>
                  </a:moveTo>
                  <a:lnTo>
                    <a:pt x="183159" y="176966"/>
                  </a:lnTo>
                  <a:lnTo>
                    <a:pt x="192348" y="177659"/>
                  </a:lnTo>
                  <a:lnTo>
                    <a:pt x="199701" y="180297"/>
                  </a:lnTo>
                  <a:lnTo>
                    <a:pt x="205730" y="185207"/>
                  </a:lnTo>
                  <a:lnTo>
                    <a:pt x="210946" y="192714"/>
                  </a:lnTo>
                  <a:lnTo>
                    <a:pt x="232097" y="230079"/>
                  </a:lnTo>
                  <a:lnTo>
                    <a:pt x="253499" y="267300"/>
                  </a:lnTo>
                  <a:lnTo>
                    <a:pt x="298640" y="345178"/>
                  </a:lnTo>
                  <a:lnTo>
                    <a:pt x="300977" y="348594"/>
                  </a:lnTo>
                  <a:lnTo>
                    <a:pt x="303199" y="352087"/>
                  </a:lnTo>
                  <a:lnTo>
                    <a:pt x="315201" y="344594"/>
                  </a:lnTo>
                  <a:lnTo>
                    <a:pt x="218656" y="177208"/>
                  </a:lnTo>
                  <a:lnTo>
                    <a:pt x="206260" y="177208"/>
                  </a:lnTo>
                  <a:lnTo>
                    <a:pt x="206062" y="176966"/>
                  </a:lnTo>
                  <a:close/>
                </a:path>
                <a:path w="315595" h="352425">
                  <a:moveTo>
                    <a:pt x="312528" y="0"/>
                  </a:moveTo>
                  <a:lnTo>
                    <a:pt x="295604" y="0"/>
                  </a:lnTo>
                  <a:lnTo>
                    <a:pt x="201739" y="162450"/>
                  </a:lnTo>
                  <a:lnTo>
                    <a:pt x="0" y="162450"/>
                  </a:lnTo>
                  <a:lnTo>
                    <a:pt x="0" y="177347"/>
                  </a:lnTo>
                  <a:lnTo>
                    <a:pt x="99407" y="177495"/>
                  </a:lnTo>
                  <a:lnTo>
                    <a:pt x="206062" y="176966"/>
                  </a:lnTo>
                  <a:lnTo>
                    <a:pt x="203796" y="174210"/>
                  </a:lnTo>
                  <a:lnTo>
                    <a:pt x="200952" y="172255"/>
                  </a:lnTo>
                  <a:lnTo>
                    <a:pt x="200990" y="168457"/>
                  </a:lnTo>
                  <a:lnTo>
                    <a:pt x="203923" y="165181"/>
                  </a:lnTo>
                  <a:lnTo>
                    <a:pt x="207505" y="165092"/>
                  </a:lnTo>
                  <a:lnTo>
                    <a:pt x="217336" y="165092"/>
                  </a:lnTo>
                  <a:lnTo>
                    <a:pt x="312528" y="0"/>
                  </a:lnTo>
                  <a:close/>
                </a:path>
                <a:path w="315595" h="352425">
                  <a:moveTo>
                    <a:pt x="217336" y="165092"/>
                  </a:moveTo>
                  <a:lnTo>
                    <a:pt x="207505" y="165092"/>
                  </a:lnTo>
                  <a:lnTo>
                    <a:pt x="210769" y="167899"/>
                  </a:lnTo>
                  <a:lnTo>
                    <a:pt x="211239" y="171658"/>
                  </a:lnTo>
                  <a:lnTo>
                    <a:pt x="208508" y="173906"/>
                  </a:lnTo>
                  <a:lnTo>
                    <a:pt x="206260" y="177208"/>
                  </a:lnTo>
                  <a:lnTo>
                    <a:pt x="218656" y="177208"/>
                  </a:lnTo>
                  <a:lnTo>
                    <a:pt x="214502" y="170007"/>
                  </a:lnTo>
                  <a:lnTo>
                    <a:pt x="217336" y="16509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object 89">
              <a:extLst>
                <a:ext uri="{FF2B5EF4-FFF2-40B4-BE49-F238E27FC236}">
                  <a16:creationId xmlns:a16="http://schemas.microsoft.com/office/drawing/2014/main" id="{16EF8498-5FB9-4FB7-B2E6-80F23DD692E4}"/>
                </a:ext>
              </a:extLst>
            </p:cNvPr>
            <p:cNvSpPr/>
            <p:nvPr/>
          </p:nvSpPr>
          <p:spPr>
            <a:xfrm>
              <a:off x="4974012" y="6045593"/>
              <a:ext cx="315595" cy="352425"/>
            </a:xfrm>
            <a:custGeom>
              <a:avLst/>
              <a:gdLst/>
              <a:ahLst/>
              <a:cxnLst/>
              <a:rect l="l" t="t" r="r" b="b"/>
              <a:pathLst>
                <a:path w="315595" h="352425">
                  <a:moveTo>
                    <a:pt x="19644" y="0"/>
                  </a:moveTo>
                  <a:lnTo>
                    <a:pt x="2727" y="0"/>
                  </a:lnTo>
                  <a:lnTo>
                    <a:pt x="100799" y="169988"/>
                  </a:lnTo>
                  <a:lnTo>
                    <a:pt x="0" y="344740"/>
                  </a:lnTo>
                  <a:lnTo>
                    <a:pt x="12293" y="352106"/>
                  </a:lnTo>
                  <a:lnTo>
                    <a:pt x="14909" y="347813"/>
                  </a:lnTo>
                  <a:lnTo>
                    <a:pt x="17424" y="343851"/>
                  </a:lnTo>
                  <a:lnTo>
                    <a:pt x="62830" y="265484"/>
                  </a:lnTo>
                  <a:lnTo>
                    <a:pt x="84239" y="228260"/>
                  </a:lnTo>
                  <a:lnTo>
                    <a:pt x="105410" y="190905"/>
                  </a:lnTo>
                  <a:lnTo>
                    <a:pt x="110079" y="184230"/>
                  </a:lnTo>
                  <a:lnTo>
                    <a:pt x="115449" y="179905"/>
                  </a:lnTo>
                  <a:lnTo>
                    <a:pt x="121933" y="177615"/>
                  </a:lnTo>
                  <a:lnTo>
                    <a:pt x="129946" y="177049"/>
                  </a:lnTo>
                  <a:lnTo>
                    <a:pt x="312178" y="177049"/>
                  </a:lnTo>
                  <a:lnTo>
                    <a:pt x="313677" y="176300"/>
                  </a:lnTo>
                  <a:lnTo>
                    <a:pt x="315086" y="175931"/>
                  </a:lnTo>
                  <a:lnTo>
                    <a:pt x="315086" y="175334"/>
                  </a:lnTo>
                  <a:lnTo>
                    <a:pt x="110858" y="175334"/>
                  </a:lnTo>
                  <a:lnTo>
                    <a:pt x="107086" y="174750"/>
                  </a:lnTo>
                  <a:lnTo>
                    <a:pt x="105613" y="171563"/>
                  </a:lnTo>
                  <a:lnTo>
                    <a:pt x="103949" y="169645"/>
                  </a:lnTo>
                  <a:lnTo>
                    <a:pt x="105867" y="168019"/>
                  </a:lnTo>
                  <a:lnTo>
                    <a:pt x="107772" y="165136"/>
                  </a:lnTo>
                  <a:lnTo>
                    <a:pt x="111632" y="165086"/>
                  </a:lnTo>
                  <a:lnTo>
                    <a:pt x="315086" y="165086"/>
                  </a:lnTo>
                  <a:lnTo>
                    <a:pt x="315086" y="162787"/>
                  </a:lnTo>
                  <a:lnTo>
                    <a:pt x="129895" y="162787"/>
                  </a:lnTo>
                  <a:lnTo>
                    <a:pt x="121905" y="162215"/>
                  </a:lnTo>
                  <a:lnTo>
                    <a:pt x="115393" y="160025"/>
                  </a:lnTo>
                  <a:lnTo>
                    <a:pt x="109998" y="155786"/>
                  </a:lnTo>
                  <a:lnTo>
                    <a:pt x="105359" y="149071"/>
                  </a:lnTo>
                  <a:lnTo>
                    <a:pt x="93001" y="126711"/>
                  </a:lnTo>
                  <a:lnTo>
                    <a:pt x="80300" y="104541"/>
                  </a:lnTo>
                  <a:lnTo>
                    <a:pt x="54584" y="60374"/>
                  </a:lnTo>
                  <a:lnTo>
                    <a:pt x="19644" y="0"/>
                  </a:lnTo>
                  <a:close/>
                </a:path>
                <a:path w="315595" h="352425">
                  <a:moveTo>
                    <a:pt x="312178" y="177049"/>
                  </a:moveTo>
                  <a:lnTo>
                    <a:pt x="129946" y="177049"/>
                  </a:lnTo>
                  <a:lnTo>
                    <a:pt x="157989" y="177427"/>
                  </a:lnTo>
                  <a:lnTo>
                    <a:pt x="186035" y="177489"/>
                  </a:lnTo>
                  <a:lnTo>
                    <a:pt x="311975" y="177151"/>
                  </a:lnTo>
                  <a:lnTo>
                    <a:pt x="312178" y="177049"/>
                  </a:lnTo>
                  <a:close/>
                </a:path>
                <a:path w="315595" h="352425">
                  <a:moveTo>
                    <a:pt x="315086" y="165086"/>
                  </a:moveTo>
                  <a:lnTo>
                    <a:pt x="111632" y="165086"/>
                  </a:lnTo>
                  <a:lnTo>
                    <a:pt x="113588" y="167968"/>
                  </a:lnTo>
                  <a:lnTo>
                    <a:pt x="116522" y="170394"/>
                  </a:lnTo>
                  <a:lnTo>
                    <a:pt x="113144" y="172629"/>
                  </a:lnTo>
                  <a:lnTo>
                    <a:pt x="110858" y="175334"/>
                  </a:lnTo>
                  <a:lnTo>
                    <a:pt x="315086" y="175334"/>
                  </a:lnTo>
                  <a:lnTo>
                    <a:pt x="315086" y="165086"/>
                  </a:lnTo>
                  <a:close/>
                </a:path>
                <a:path w="315595" h="352425">
                  <a:moveTo>
                    <a:pt x="214375" y="162412"/>
                  </a:moveTo>
                  <a:lnTo>
                    <a:pt x="129895" y="162787"/>
                  </a:lnTo>
                  <a:lnTo>
                    <a:pt x="315086" y="162787"/>
                  </a:lnTo>
                  <a:lnTo>
                    <a:pt x="315086" y="162495"/>
                  </a:lnTo>
                  <a:lnTo>
                    <a:pt x="214375" y="1624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8" name="object 90">
              <a:extLst>
                <a:ext uri="{FF2B5EF4-FFF2-40B4-BE49-F238E27FC236}">
                  <a16:creationId xmlns:a16="http://schemas.microsoft.com/office/drawing/2014/main" id="{58D3B4A2-6191-447F-B688-363863D2972B}"/>
                </a:ext>
              </a:extLst>
            </p:cNvPr>
            <p:cNvSpPr/>
            <p:nvPr/>
          </p:nvSpPr>
          <p:spPr>
            <a:xfrm>
              <a:off x="5457480" y="6045593"/>
              <a:ext cx="314960" cy="352425"/>
            </a:xfrm>
            <a:custGeom>
              <a:avLst/>
              <a:gdLst/>
              <a:ahLst/>
              <a:cxnLst/>
              <a:rect l="l" t="t" r="r" b="b"/>
              <a:pathLst>
                <a:path w="314960" h="352425">
                  <a:moveTo>
                    <a:pt x="218058" y="177031"/>
                  </a:moveTo>
                  <a:lnTo>
                    <a:pt x="185394" y="177031"/>
                  </a:lnTo>
                  <a:lnTo>
                    <a:pt x="193504" y="177761"/>
                  </a:lnTo>
                  <a:lnTo>
                    <a:pt x="199909" y="180290"/>
                  </a:lnTo>
                  <a:lnTo>
                    <a:pt x="205120" y="184784"/>
                  </a:lnTo>
                  <a:lnTo>
                    <a:pt x="209651" y="191408"/>
                  </a:lnTo>
                  <a:lnTo>
                    <a:pt x="230851" y="228743"/>
                  </a:lnTo>
                  <a:lnTo>
                    <a:pt x="252261" y="265961"/>
                  </a:lnTo>
                  <a:lnTo>
                    <a:pt x="297624" y="344290"/>
                  </a:lnTo>
                  <a:lnTo>
                    <a:pt x="300139" y="348189"/>
                  </a:lnTo>
                  <a:lnTo>
                    <a:pt x="302564" y="352139"/>
                  </a:lnTo>
                  <a:lnTo>
                    <a:pt x="314718" y="344595"/>
                  </a:lnTo>
                  <a:lnTo>
                    <a:pt x="218058" y="177031"/>
                  </a:lnTo>
                  <a:close/>
                </a:path>
                <a:path w="314960" h="352425">
                  <a:moveTo>
                    <a:pt x="312043" y="0"/>
                  </a:moveTo>
                  <a:lnTo>
                    <a:pt x="295124" y="0"/>
                  </a:lnTo>
                  <a:lnTo>
                    <a:pt x="201091" y="162655"/>
                  </a:lnTo>
                  <a:lnTo>
                    <a:pt x="0" y="162655"/>
                  </a:lnTo>
                  <a:lnTo>
                    <a:pt x="0" y="177349"/>
                  </a:lnTo>
                  <a:lnTo>
                    <a:pt x="101630" y="177457"/>
                  </a:lnTo>
                  <a:lnTo>
                    <a:pt x="218058" y="177031"/>
                  </a:lnTo>
                  <a:lnTo>
                    <a:pt x="217128" y="175418"/>
                  </a:lnTo>
                  <a:lnTo>
                    <a:pt x="205104" y="175418"/>
                  </a:lnTo>
                  <a:lnTo>
                    <a:pt x="203415" y="173513"/>
                  </a:lnTo>
                  <a:lnTo>
                    <a:pt x="200507" y="171659"/>
                  </a:lnTo>
                  <a:lnTo>
                    <a:pt x="200317" y="167862"/>
                  </a:lnTo>
                  <a:lnTo>
                    <a:pt x="203301" y="165906"/>
                  </a:lnTo>
                  <a:lnTo>
                    <a:pt x="205828" y="162960"/>
                  </a:lnTo>
                  <a:lnTo>
                    <a:pt x="218072" y="162960"/>
                  </a:lnTo>
                  <a:lnTo>
                    <a:pt x="312043" y="0"/>
                  </a:lnTo>
                  <a:close/>
                </a:path>
                <a:path w="314960" h="352425">
                  <a:moveTo>
                    <a:pt x="218072" y="162960"/>
                  </a:moveTo>
                  <a:lnTo>
                    <a:pt x="205828" y="162960"/>
                  </a:lnTo>
                  <a:lnTo>
                    <a:pt x="208025" y="166211"/>
                  </a:lnTo>
                  <a:lnTo>
                    <a:pt x="210756" y="168509"/>
                  </a:lnTo>
                  <a:lnTo>
                    <a:pt x="210121" y="172243"/>
                  </a:lnTo>
                  <a:lnTo>
                    <a:pt x="206997" y="173742"/>
                  </a:lnTo>
                  <a:lnTo>
                    <a:pt x="205104" y="175418"/>
                  </a:lnTo>
                  <a:lnTo>
                    <a:pt x="217128" y="175418"/>
                  </a:lnTo>
                  <a:lnTo>
                    <a:pt x="214007" y="170008"/>
                  </a:lnTo>
                  <a:lnTo>
                    <a:pt x="218072" y="16296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9" name="object 91">
              <a:extLst>
                <a:ext uri="{FF2B5EF4-FFF2-40B4-BE49-F238E27FC236}">
                  <a16:creationId xmlns:a16="http://schemas.microsoft.com/office/drawing/2014/main" id="{42A88F5F-9149-45AF-9D88-5367B0E3D4F7}"/>
                </a:ext>
              </a:extLst>
            </p:cNvPr>
            <p:cNvSpPr/>
            <p:nvPr/>
          </p:nvSpPr>
          <p:spPr>
            <a:xfrm>
              <a:off x="5843441" y="6045593"/>
              <a:ext cx="315595" cy="352425"/>
            </a:xfrm>
            <a:custGeom>
              <a:avLst/>
              <a:gdLst/>
              <a:ahLst/>
              <a:cxnLst/>
              <a:rect l="l" t="t" r="r" b="b"/>
              <a:pathLst>
                <a:path w="315595" h="352425">
                  <a:moveTo>
                    <a:pt x="19602" y="0"/>
                  </a:moveTo>
                  <a:lnTo>
                    <a:pt x="2678" y="0"/>
                  </a:lnTo>
                  <a:lnTo>
                    <a:pt x="100723" y="169978"/>
                  </a:lnTo>
                  <a:lnTo>
                    <a:pt x="0" y="344653"/>
                  </a:lnTo>
                  <a:lnTo>
                    <a:pt x="12204" y="352146"/>
                  </a:lnTo>
                  <a:lnTo>
                    <a:pt x="14693" y="348070"/>
                  </a:lnTo>
                  <a:lnTo>
                    <a:pt x="17221" y="344120"/>
                  </a:lnTo>
                  <a:lnTo>
                    <a:pt x="85035" y="226674"/>
                  </a:lnTo>
                  <a:lnTo>
                    <a:pt x="106667" y="188761"/>
                  </a:lnTo>
                  <a:lnTo>
                    <a:pt x="111480" y="180265"/>
                  </a:lnTo>
                  <a:lnTo>
                    <a:pt x="116713" y="177179"/>
                  </a:lnTo>
                  <a:lnTo>
                    <a:pt x="109639" y="177179"/>
                  </a:lnTo>
                  <a:lnTo>
                    <a:pt x="107149" y="174194"/>
                  </a:lnTo>
                  <a:lnTo>
                    <a:pt x="104241" y="172251"/>
                  </a:lnTo>
                  <a:lnTo>
                    <a:pt x="104305" y="168454"/>
                  </a:lnTo>
                  <a:lnTo>
                    <a:pt x="107200" y="165266"/>
                  </a:lnTo>
                  <a:lnTo>
                    <a:pt x="110794" y="165037"/>
                  </a:lnTo>
                  <a:lnTo>
                    <a:pt x="315137" y="165037"/>
                  </a:lnTo>
                  <a:lnTo>
                    <a:pt x="315137" y="162218"/>
                  </a:lnTo>
                  <a:lnTo>
                    <a:pt x="113334" y="162218"/>
                  </a:lnTo>
                  <a:lnTo>
                    <a:pt x="19602" y="0"/>
                  </a:lnTo>
                  <a:close/>
                </a:path>
                <a:path w="315595" h="352425">
                  <a:moveTo>
                    <a:pt x="315137" y="177052"/>
                  </a:moveTo>
                  <a:lnTo>
                    <a:pt x="116928" y="177052"/>
                  </a:lnTo>
                  <a:lnTo>
                    <a:pt x="212637" y="177402"/>
                  </a:lnTo>
                  <a:lnTo>
                    <a:pt x="315137" y="177344"/>
                  </a:lnTo>
                  <a:lnTo>
                    <a:pt x="315137" y="177052"/>
                  </a:lnTo>
                  <a:close/>
                </a:path>
                <a:path w="315595" h="352425">
                  <a:moveTo>
                    <a:pt x="315137" y="165037"/>
                  </a:moveTo>
                  <a:lnTo>
                    <a:pt x="110794" y="165037"/>
                  </a:lnTo>
                  <a:lnTo>
                    <a:pt x="114096" y="167895"/>
                  </a:lnTo>
                  <a:lnTo>
                    <a:pt x="114541" y="171641"/>
                  </a:lnTo>
                  <a:lnTo>
                    <a:pt x="111848" y="173889"/>
                  </a:lnTo>
                  <a:lnTo>
                    <a:pt x="109639" y="177179"/>
                  </a:lnTo>
                  <a:lnTo>
                    <a:pt x="116713" y="177179"/>
                  </a:lnTo>
                  <a:lnTo>
                    <a:pt x="116928" y="177052"/>
                  </a:lnTo>
                  <a:lnTo>
                    <a:pt x="315137" y="177052"/>
                  </a:lnTo>
                  <a:lnTo>
                    <a:pt x="315137" y="16503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0" name="object 92">
              <a:extLst>
                <a:ext uri="{FF2B5EF4-FFF2-40B4-BE49-F238E27FC236}">
                  <a16:creationId xmlns:a16="http://schemas.microsoft.com/office/drawing/2014/main" id="{C9175E85-ED0A-41EF-ACBD-FF4860579239}"/>
                </a:ext>
              </a:extLst>
            </p:cNvPr>
            <p:cNvSpPr/>
            <p:nvPr/>
          </p:nvSpPr>
          <p:spPr>
            <a:xfrm>
              <a:off x="5843306" y="6534816"/>
              <a:ext cx="315595" cy="323215"/>
            </a:xfrm>
            <a:custGeom>
              <a:avLst/>
              <a:gdLst/>
              <a:ahLst/>
              <a:cxnLst/>
              <a:rect l="l" t="t" r="r" b="b"/>
              <a:pathLst>
                <a:path w="315595" h="323215">
                  <a:moveTo>
                    <a:pt x="12268" y="0"/>
                  </a:moveTo>
                  <a:lnTo>
                    <a:pt x="0" y="7353"/>
                  </a:lnTo>
                  <a:lnTo>
                    <a:pt x="100837" y="182181"/>
                  </a:lnTo>
                  <a:lnTo>
                    <a:pt x="19606" y="323183"/>
                  </a:lnTo>
                  <a:lnTo>
                    <a:pt x="36580" y="323183"/>
                  </a:lnTo>
                  <a:lnTo>
                    <a:pt x="85493" y="238407"/>
                  </a:lnTo>
                  <a:lnTo>
                    <a:pt x="111759" y="192290"/>
                  </a:lnTo>
                  <a:lnTo>
                    <a:pt x="117182" y="189268"/>
                  </a:lnTo>
                  <a:lnTo>
                    <a:pt x="315340" y="189268"/>
                  </a:lnTo>
                  <a:lnTo>
                    <a:pt x="315340" y="189128"/>
                  </a:lnTo>
                  <a:lnTo>
                    <a:pt x="109854" y="189128"/>
                  </a:lnTo>
                  <a:lnTo>
                    <a:pt x="107302" y="186232"/>
                  </a:lnTo>
                  <a:lnTo>
                    <a:pt x="104305" y="184327"/>
                  </a:lnTo>
                  <a:lnTo>
                    <a:pt x="104457" y="180619"/>
                  </a:lnTo>
                  <a:lnTo>
                    <a:pt x="107289" y="177444"/>
                  </a:lnTo>
                  <a:lnTo>
                    <a:pt x="110858" y="177164"/>
                  </a:lnTo>
                  <a:lnTo>
                    <a:pt x="315340" y="177164"/>
                  </a:lnTo>
                  <a:lnTo>
                    <a:pt x="315340" y="175374"/>
                  </a:lnTo>
                  <a:lnTo>
                    <a:pt x="117208" y="175374"/>
                  </a:lnTo>
                  <a:lnTo>
                    <a:pt x="111556" y="171919"/>
                  </a:lnTo>
                  <a:lnTo>
                    <a:pt x="106489" y="162953"/>
                  </a:lnTo>
                  <a:lnTo>
                    <a:pt x="84892" y="125055"/>
                  </a:lnTo>
                  <a:lnTo>
                    <a:pt x="17132" y="7734"/>
                  </a:lnTo>
                  <a:lnTo>
                    <a:pt x="14630" y="3873"/>
                  </a:lnTo>
                  <a:lnTo>
                    <a:pt x="12268" y="0"/>
                  </a:lnTo>
                  <a:close/>
                </a:path>
                <a:path w="315595" h="323215">
                  <a:moveTo>
                    <a:pt x="315340" y="189268"/>
                  </a:moveTo>
                  <a:lnTo>
                    <a:pt x="117182" y="189268"/>
                  </a:lnTo>
                  <a:lnTo>
                    <a:pt x="213512" y="189631"/>
                  </a:lnTo>
                  <a:lnTo>
                    <a:pt x="315340" y="189585"/>
                  </a:lnTo>
                  <a:lnTo>
                    <a:pt x="315340" y="189268"/>
                  </a:lnTo>
                  <a:close/>
                </a:path>
                <a:path w="315595" h="323215">
                  <a:moveTo>
                    <a:pt x="315340" y="177164"/>
                  </a:moveTo>
                  <a:lnTo>
                    <a:pt x="110858" y="177164"/>
                  </a:lnTo>
                  <a:lnTo>
                    <a:pt x="114071" y="179997"/>
                  </a:lnTo>
                  <a:lnTo>
                    <a:pt x="114693" y="183680"/>
                  </a:lnTo>
                  <a:lnTo>
                    <a:pt x="112001" y="185940"/>
                  </a:lnTo>
                  <a:lnTo>
                    <a:pt x="109854" y="189128"/>
                  </a:lnTo>
                  <a:lnTo>
                    <a:pt x="315340" y="189128"/>
                  </a:lnTo>
                  <a:lnTo>
                    <a:pt x="315340" y="177164"/>
                  </a:lnTo>
                  <a:close/>
                </a:path>
                <a:path w="315595" h="323215">
                  <a:moveTo>
                    <a:pt x="213431" y="174991"/>
                  </a:moveTo>
                  <a:lnTo>
                    <a:pt x="117208" y="175374"/>
                  </a:lnTo>
                  <a:lnTo>
                    <a:pt x="315340" y="175374"/>
                  </a:lnTo>
                  <a:lnTo>
                    <a:pt x="315340" y="175056"/>
                  </a:lnTo>
                  <a:lnTo>
                    <a:pt x="213431" y="174991"/>
                  </a:lnTo>
                  <a:close/>
                </a:path>
                <a:path w="315595" h="323215">
                  <a:moveTo>
                    <a:pt x="304457" y="175044"/>
                  </a:moveTo>
                  <a:lnTo>
                    <a:pt x="299288" y="175056"/>
                  </a:lnTo>
                  <a:lnTo>
                    <a:pt x="315340" y="175056"/>
                  </a:lnTo>
                  <a:lnTo>
                    <a:pt x="304457" y="17504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1" name="object 93">
              <a:extLst>
                <a:ext uri="{FF2B5EF4-FFF2-40B4-BE49-F238E27FC236}">
                  <a16:creationId xmlns:a16="http://schemas.microsoft.com/office/drawing/2014/main" id="{6A4B3E8A-07F7-40DC-8402-292E27ADD10A}"/>
                </a:ext>
              </a:extLst>
            </p:cNvPr>
            <p:cNvSpPr/>
            <p:nvPr/>
          </p:nvSpPr>
          <p:spPr>
            <a:xfrm>
              <a:off x="4973900" y="6534818"/>
              <a:ext cx="315595" cy="323215"/>
            </a:xfrm>
            <a:custGeom>
              <a:avLst/>
              <a:gdLst/>
              <a:ahLst/>
              <a:cxnLst/>
              <a:rect l="l" t="t" r="r" b="b"/>
              <a:pathLst>
                <a:path w="315595" h="323215">
                  <a:moveTo>
                    <a:pt x="12445" y="0"/>
                  </a:moveTo>
                  <a:lnTo>
                    <a:pt x="0" y="7315"/>
                  </a:lnTo>
                  <a:lnTo>
                    <a:pt x="100876" y="182206"/>
                  </a:lnTo>
                  <a:lnTo>
                    <a:pt x="19625" y="323180"/>
                  </a:lnTo>
                  <a:lnTo>
                    <a:pt x="36546" y="323180"/>
                  </a:lnTo>
                  <a:lnTo>
                    <a:pt x="113779" y="189547"/>
                  </a:lnTo>
                  <a:lnTo>
                    <a:pt x="315429" y="189547"/>
                  </a:lnTo>
                  <a:lnTo>
                    <a:pt x="315429" y="187096"/>
                  </a:lnTo>
                  <a:lnTo>
                    <a:pt x="110909" y="187096"/>
                  </a:lnTo>
                  <a:lnTo>
                    <a:pt x="107327" y="186880"/>
                  </a:lnTo>
                  <a:lnTo>
                    <a:pt x="104419" y="183629"/>
                  </a:lnTo>
                  <a:lnTo>
                    <a:pt x="104508" y="179882"/>
                  </a:lnTo>
                  <a:lnTo>
                    <a:pt x="107429" y="178015"/>
                  </a:lnTo>
                  <a:lnTo>
                    <a:pt x="109943" y="175183"/>
                  </a:lnTo>
                  <a:lnTo>
                    <a:pt x="117338" y="175183"/>
                  </a:lnTo>
                  <a:lnTo>
                    <a:pt x="111810" y="172300"/>
                  </a:lnTo>
                  <a:lnTo>
                    <a:pt x="106679" y="163233"/>
                  </a:lnTo>
                  <a:lnTo>
                    <a:pt x="85271" y="125632"/>
                  </a:lnTo>
                  <a:lnTo>
                    <a:pt x="17805" y="8750"/>
                  </a:lnTo>
                  <a:lnTo>
                    <a:pt x="15087" y="4381"/>
                  </a:lnTo>
                  <a:lnTo>
                    <a:pt x="12445" y="0"/>
                  </a:lnTo>
                  <a:close/>
                </a:path>
                <a:path w="315595" h="323215">
                  <a:moveTo>
                    <a:pt x="117338" y="175183"/>
                  </a:moveTo>
                  <a:lnTo>
                    <a:pt x="109943" y="175183"/>
                  </a:lnTo>
                  <a:lnTo>
                    <a:pt x="112077" y="178396"/>
                  </a:lnTo>
                  <a:lnTo>
                    <a:pt x="114731" y="180682"/>
                  </a:lnTo>
                  <a:lnTo>
                    <a:pt x="114172" y="184353"/>
                  </a:lnTo>
                  <a:lnTo>
                    <a:pt x="110909" y="187096"/>
                  </a:lnTo>
                  <a:lnTo>
                    <a:pt x="315429" y="187096"/>
                  </a:lnTo>
                  <a:lnTo>
                    <a:pt x="315429" y="175374"/>
                  </a:lnTo>
                  <a:lnTo>
                    <a:pt x="117703" y="175374"/>
                  </a:lnTo>
                  <a:lnTo>
                    <a:pt x="117338" y="175183"/>
                  </a:lnTo>
                  <a:close/>
                </a:path>
                <a:path w="315595" h="323215">
                  <a:moveTo>
                    <a:pt x="213791" y="174983"/>
                  </a:moveTo>
                  <a:lnTo>
                    <a:pt x="117703" y="175374"/>
                  </a:lnTo>
                  <a:lnTo>
                    <a:pt x="315429" y="175374"/>
                  </a:lnTo>
                  <a:lnTo>
                    <a:pt x="315429" y="175044"/>
                  </a:lnTo>
                  <a:lnTo>
                    <a:pt x="213791" y="1749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2" name="object 94">
              <a:extLst>
                <a:ext uri="{FF2B5EF4-FFF2-40B4-BE49-F238E27FC236}">
                  <a16:creationId xmlns:a16="http://schemas.microsoft.com/office/drawing/2014/main" id="{EF0850F6-0083-4F0E-869B-FD360616669C}"/>
                </a:ext>
              </a:extLst>
            </p:cNvPr>
            <p:cNvSpPr/>
            <p:nvPr/>
          </p:nvSpPr>
          <p:spPr>
            <a:xfrm>
              <a:off x="4587579" y="6535056"/>
              <a:ext cx="315595" cy="323215"/>
            </a:xfrm>
            <a:custGeom>
              <a:avLst/>
              <a:gdLst/>
              <a:ahLst/>
              <a:cxnLst/>
              <a:rect l="l" t="t" r="r" b="b"/>
              <a:pathLst>
                <a:path w="315595" h="323215">
                  <a:moveTo>
                    <a:pt x="101644" y="174751"/>
                  </a:moveTo>
                  <a:lnTo>
                    <a:pt x="15786" y="174802"/>
                  </a:lnTo>
                  <a:lnTo>
                    <a:pt x="0" y="174802"/>
                  </a:lnTo>
                  <a:lnTo>
                    <a:pt x="0" y="189306"/>
                  </a:lnTo>
                  <a:lnTo>
                    <a:pt x="201637" y="189306"/>
                  </a:lnTo>
                  <a:lnTo>
                    <a:pt x="278885" y="322943"/>
                  </a:lnTo>
                  <a:lnTo>
                    <a:pt x="295833" y="322943"/>
                  </a:lnTo>
                  <a:lnTo>
                    <a:pt x="218532" y="188899"/>
                  </a:lnTo>
                  <a:lnTo>
                    <a:pt x="206374" y="188899"/>
                  </a:lnTo>
                  <a:lnTo>
                    <a:pt x="203847" y="186004"/>
                  </a:lnTo>
                  <a:lnTo>
                    <a:pt x="200875" y="184086"/>
                  </a:lnTo>
                  <a:lnTo>
                    <a:pt x="200956" y="181978"/>
                  </a:lnTo>
                  <a:lnTo>
                    <a:pt x="201040" y="180352"/>
                  </a:lnTo>
                  <a:lnTo>
                    <a:pt x="203860" y="177139"/>
                  </a:lnTo>
                  <a:lnTo>
                    <a:pt x="207441" y="176923"/>
                  </a:lnTo>
                  <a:lnTo>
                    <a:pt x="217455" y="176923"/>
                  </a:lnTo>
                  <a:lnTo>
                    <a:pt x="218488" y="175132"/>
                  </a:lnTo>
                  <a:lnTo>
                    <a:pt x="197738" y="175132"/>
                  </a:lnTo>
                  <a:lnTo>
                    <a:pt x="101644" y="174751"/>
                  </a:lnTo>
                  <a:close/>
                </a:path>
                <a:path w="315595" h="323215">
                  <a:moveTo>
                    <a:pt x="217455" y="176923"/>
                  </a:moveTo>
                  <a:lnTo>
                    <a:pt x="207441" y="176923"/>
                  </a:lnTo>
                  <a:lnTo>
                    <a:pt x="210642" y="179743"/>
                  </a:lnTo>
                  <a:lnTo>
                    <a:pt x="211277" y="183426"/>
                  </a:lnTo>
                  <a:lnTo>
                    <a:pt x="208546" y="185699"/>
                  </a:lnTo>
                  <a:lnTo>
                    <a:pt x="206374" y="188899"/>
                  </a:lnTo>
                  <a:lnTo>
                    <a:pt x="218532" y="188899"/>
                  </a:lnTo>
                  <a:lnTo>
                    <a:pt x="214541" y="181978"/>
                  </a:lnTo>
                  <a:lnTo>
                    <a:pt x="217455" y="176923"/>
                  </a:lnTo>
                  <a:close/>
                </a:path>
                <a:path w="315595" h="323215">
                  <a:moveTo>
                    <a:pt x="302767" y="0"/>
                  </a:moveTo>
                  <a:lnTo>
                    <a:pt x="299872" y="4825"/>
                  </a:lnTo>
                  <a:lnTo>
                    <a:pt x="297421" y="8851"/>
                  </a:lnTo>
                  <a:lnTo>
                    <a:pt x="230176" y="125358"/>
                  </a:lnTo>
                  <a:lnTo>
                    <a:pt x="203631" y="172008"/>
                  </a:lnTo>
                  <a:lnTo>
                    <a:pt x="197738" y="175132"/>
                  </a:lnTo>
                  <a:lnTo>
                    <a:pt x="218488" y="175132"/>
                  </a:lnTo>
                  <a:lnTo>
                    <a:pt x="315429" y="7023"/>
                  </a:lnTo>
                  <a:lnTo>
                    <a:pt x="30276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3" name="object 95">
              <a:extLst>
                <a:ext uri="{FF2B5EF4-FFF2-40B4-BE49-F238E27FC236}">
                  <a16:creationId xmlns:a16="http://schemas.microsoft.com/office/drawing/2014/main" id="{2864D507-9BD1-4286-832A-547250161D08}"/>
                </a:ext>
              </a:extLst>
            </p:cNvPr>
            <p:cNvSpPr/>
            <p:nvPr/>
          </p:nvSpPr>
          <p:spPr>
            <a:xfrm>
              <a:off x="5457353" y="6534778"/>
              <a:ext cx="315595" cy="323215"/>
            </a:xfrm>
            <a:custGeom>
              <a:avLst/>
              <a:gdLst/>
              <a:ahLst/>
              <a:cxnLst/>
              <a:rect l="l" t="t" r="r" b="b"/>
              <a:pathLst>
                <a:path w="315595" h="323215">
                  <a:moveTo>
                    <a:pt x="218229" y="189356"/>
                  </a:moveTo>
                  <a:lnTo>
                    <a:pt x="198259" y="189356"/>
                  </a:lnTo>
                  <a:lnTo>
                    <a:pt x="203111" y="192189"/>
                  </a:lnTo>
                  <a:lnTo>
                    <a:pt x="220646" y="223201"/>
                  </a:lnTo>
                  <a:lnTo>
                    <a:pt x="234086" y="246567"/>
                  </a:lnTo>
                  <a:lnTo>
                    <a:pt x="278463" y="323221"/>
                  </a:lnTo>
                  <a:lnTo>
                    <a:pt x="295439" y="323221"/>
                  </a:lnTo>
                  <a:lnTo>
                    <a:pt x="218229" y="189356"/>
                  </a:lnTo>
                  <a:close/>
                </a:path>
                <a:path w="315595" h="323215">
                  <a:moveTo>
                    <a:pt x="101460" y="175026"/>
                  </a:moveTo>
                  <a:lnTo>
                    <a:pt x="15608" y="175082"/>
                  </a:lnTo>
                  <a:lnTo>
                    <a:pt x="0" y="175082"/>
                  </a:lnTo>
                  <a:lnTo>
                    <a:pt x="0" y="189610"/>
                  </a:lnTo>
                  <a:lnTo>
                    <a:pt x="102998" y="189647"/>
                  </a:lnTo>
                  <a:lnTo>
                    <a:pt x="218229" y="189356"/>
                  </a:lnTo>
                  <a:lnTo>
                    <a:pt x="216940" y="187121"/>
                  </a:lnTo>
                  <a:lnTo>
                    <a:pt x="207035" y="187121"/>
                  </a:lnTo>
                  <a:lnTo>
                    <a:pt x="203466" y="186969"/>
                  </a:lnTo>
                  <a:lnTo>
                    <a:pt x="200583" y="183705"/>
                  </a:lnTo>
                  <a:lnTo>
                    <a:pt x="200583" y="179958"/>
                  </a:lnTo>
                  <a:lnTo>
                    <a:pt x="203504" y="178079"/>
                  </a:lnTo>
                  <a:lnTo>
                    <a:pt x="205819" y="175412"/>
                  </a:lnTo>
                  <a:lnTo>
                    <a:pt x="197650" y="175412"/>
                  </a:lnTo>
                  <a:lnTo>
                    <a:pt x="101460" y="175026"/>
                  </a:lnTo>
                  <a:close/>
                </a:path>
                <a:path w="315595" h="323215">
                  <a:moveTo>
                    <a:pt x="218207" y="175196"/>
                  </a:moveTo>
                  <a:lnTo>
                    <a:pt x="206006" y="175196"/>
                  </a:lnTo>
                  <a:lnTo>
                    <a:pt x="208178" y="178434"/>
                  </a:lnTo>
                  <a:lnTo>
                    <a:pt x="210883" y="180720"/>
                  </a:lnTo>
                  <a:lnTo>
                    <a:pt x="210324" y="184403"/>
                  </a:lnTo>
                  <a:lnTo>
                    <a:pt x="207035" y="187121"/>
                  </a:lnTo>
                  <a:lnTo>
                    <a:pt x="216940" y="187121"/>
                  </a:lnTo>
                  <a:lnTo>
                    <a:pt x="214134" y="182257"/>
                  </a:lnTo>
                  <a:lnTo>
                    <a:pt x="218207" y="175196"/>
                  </a:lnTo>
                  <a:close/>
                </a:path>
                <a:path w="315595" h="323215">
                  <a:moveTo>
                    <a:pt x="302564" y="0"/>
                  </a:moveTo>
                  <a:lnTo>
                    <a:pt x="299605" y="4952"/>
                  </a:lnTo>
                  <a:lnTo>
                    <a:pt x="297129" y="8940"/>
                  </a:lnTo>
                  <a:lnTo>
                    <a:pt x="229891" y="125447"/>
                  </a:lnTo>
                  <a:lnTo>
                    <a:pt x="208470" y="163042"/>
                  </a:lnTo>
                  <a:lnTo>
                    <a:pt x="203390" y="172034"/>
                  </a:lnTo>
                  <a:lnTo>
                    <a:pt x="197650" y="175412"/>
                  </a:lnTo>
                  <a:lnTo>
                    <a:pt x="205819" y="175412"/>
                  </a:lnTo>
                  <a:lnTo>
                    <a:pt x="206006" y="175196"/>
                  </a:lnTo>
                  <a:lnTo>
                    <a:pt x="218207" y="175196"/>
                  </a:lnTo>
                  <a:lnTo>
                    <a:pt x="314998" y="7404"/>
                  </a:lnTo>
                  <a:lnTo>
                    <a:pt x="30256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4" name="object 96">
              <a:extLst>
                <a:ext uri="{FF2B5EF4-FFF2-40B4-BE49-F238E27FC236}">
                  <a16:creationId xmlns:a16="http://schemas.microsoft.com/office/drawing/2014/main" id="{6962BBB1-0DC6-429F-A0AA-BE276FD95F10}"/>
                </a:ext>
              </a:extLst>
            </p:cNvPr>
            <p:cNvSpPr/>
            <p:nvPr/>
          </p:nvSpPr>
          <p:spPr>
            <a:xfrm>
              <a:off x="4104712" y="6534786"/>
              <a:ext cx="315595" cy="323215"/>
            </a:xfrm>
            <a:custGeom>
              <a:avLst/>
              <a:gdLst/>
              <a:ahLst/>
              <a:cxnLst/>
              <a:rect l="l" t="t" r="r" b="b"/>
              <a:pathLst>
                <a:path w="315595" h="323215">
                  <a:moveTo>
                    <a:pt x="12192" y="0"/>
                  </a:moveTo>
                  <a:lnTo>
                    <a:pt x="0" y="7645"/>
                  </a:lnTo>
                  <a:lnTo>
                    <a:pt x="100711" y="182244"/>
                  </a:lnTo>
                  <a:lnTo>
                    <a:pt x="19430" y="323213"/>
                  </a:lnTo>
                  <a:lnTo>
                    <a:pt x="36367" y="323213"/>
                  </a:lnTo>
                  <a:lnTo>
                    <a:pt x="113588" y="189610"/>
                  </a:lnTo>
                  <a:lnTo>
                    <a:pt x="315264" y="189610"/>
                  </a:lnTo>
                  <a:lnTo>
                    <a:pt x="315264" y="187134"/>
                  </a:lnTo>
                  <a:lnTo>
                    <a:pt x="111455" y="187134"/>
                  </a:lnTo>
                  <a:lnTo>
                    <a:pt x="107645" y="186994"/>
                  </a:lnTo>
                  <a:lnTo>
                    <a:pt x="105791" y="184175"/>
                  </a:lnTo>
                  <a:lnTo>
                    <a:pt x="103873" y="182549"/>
                  </a:lnTo>
                  <a:lnTo>
                    <a:pt x="105562" y="180682"/>
                  </a:lnTo>
                  <a:lnTo>
                    <a:pt x="107073" y="177584"/>
                  </a:lnTo>
                  <a:lnTo>
                    <a:pt x="110832" y="177012"/>
                  </a:lnTo>
                  <a:lnTo>
                    <a:pt x="315264" y="177012"/>
                  </a:lnTo>
                  <a:lnTo>
                    <a:pt x="315264" y="175399"/>
                  </a:lnTo>
                  <a:lnTo>
                    <a:pt x="117563" y="175399"/>
                  </a:lnTo>
                  <a:lnTo>
                    <a:pt x="111671" y="172389"/>
                  </a:lnTo>
                  <a:lnTo>
                    <a:pt x="106527" y="163309"/>
                  </a:lnTo>
                  <a:lnTo>
                    <a:pt x="84931" y="125404"/>
                  </a:lnTo>
                  <a:lnTo>
                    <a:pt x="17145" y="8013"/>
                  </a:lnTo>
                  <a:lnTo>
                    <a:pt x="14643" y="4064"/>
                  </a:lnTo>
                  <a:lnTo>
                    <a:pt x="12192" y="0"/>
                  </a:lnTo>
                  <a:close/>
                </a:path>
                <a:path w="315595" h="323215">
                  <a:moveTo>
                    <a:pt x="315264" y="177012"/>
                  </a:moveTo>
                  <a:lnTo>
                    <a:pt x="110832" y="177012"/>
                  </a:lnTo>
                  <a:lnTo>
                    <a:pt x="113118" y="179666"/>
                  </a:lnTo>
                  <a:lnTo>
                    <a:pt x="116459" y="181851"/>
                  </a:lnTo>
                  <a:lnTo>
                    <a:pt x="113411" y="184302"/>
                  </a:lnTo>
                  <a:lnTo>
                    <a:pt x="111455" y="187134"/>
                  </a:lnTo>
                  <a:lnTo>
                    <a:pt x="315264" y="187134"/>
                  </a:lnTo>
                  <a:lnTo>
                    <a:pt x="315264" y="177012"/>
                  </a:lnTo>
                  <a:close/>
                </a:path>
                <a:path w="315595" h="323215">
                  <a:moveTo>
                    <a:pt x="213658" y="175021"/>
                  </a:moveTo>
                  <a:lnTo>
                    <a:pt x="117563" y="175399"/>
                  </a:lnTo>
                  <a:lnTo>
                    <a:pt x="315264" y="175399"/>
                  </a:lnTo>
                  <a:lnTo>
                    <a:pt x="315264" y="175082"/>
                  </a:lnTo>
                  <a:lnTo>
                    <a:pt x="213658" y="17502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5" name="object 97">
              <a:extLst>
                <a:ext uri="{FF2B5EF4-FFF2-40B4-BE49-F238E27FC236}">
                  <a16:creationId xmlns:a16="http://schemas.microsoft.com/office/drawing/2014/main" id="{5939592E-3AFF-4C8B-A35C-A1F063249DAA}"/>
                </a:ext>
              </a:extLst>
            </p:cNvPr>
            <p:cNvSpPr/>
            <p:nvPr/>
          </p:nvSpPr>
          <p:spPr>
            <a:xfrm>
              <a:off x="3718395" y="6534734"/>
              <a:ext cx="315595" cy="323850"/>
            </a:xfrm>
            <a:custGeom>
              <a:avLst/>
              <a:gdLst/>
              <a:ahLst/>
              <a:cxnLst/>
              <a:rect l="l" t="t" r="r" b="b"/>
              <a:pathLst>
                <a:path w="315595" h="323850">
                  <a:moveTo>
                    <a:pt x="218471" y="189462"/>
                  </a:moveTo>
                  <a:lnTo>
                    <a:pt x="193754" y="189462"/>
                  </a:lnTo>
                  <a:lnTo>
                    <a:pt x="201015" y="190519"/>
                  </a:lnTo>
                  <a:lnTo>
                    <a:pt x="205476" y="196099"/>
                  </a:lnTo>
                  <a:lnTo>
                    <a:pt x="212813" y="209397"/>
                  </a:lnTo>
                  <a:lnTo>
                    <a:pt x="233511" y="244949"/>
                  </a:lnTo>
                  <a:lnTo>
                    <a:pt x="278666" y="323265"/>
                  </a:lnTo>
                  <a:lnTo>
                    <a:pt x="295637" y="323265"/>
                  </a:lnTo>
                  <a:lnTo>
                    <a:pt x="218471" y="189462"/>
                  </a:lnTo>
                  <a:close/>
                </a:path>
                <a:path w="315595" h="323850">
                  <a:moveTo>
                    <a:pt x="187009" y="189580"/>
                  </a:moveTo>
                  <a:lnTo>
                    <a:pt x="97139" y="189580"/>
                  </a:lnTo>
                  <a:lnTo>
                    <a:pt x="178015" y="189737"/>
                  </a:lnTo>
                  <a:lnTo>
                    <a:pt x="187009" y="189580"/>
                  </a:lnTo>
                  <a:close/>
                </a:path>
                <a:path w="315595" h="323850">
                  <a:moveTo>
                    <a:pt x="169532" y="175082"/>
                  </a:moveTo>
                  <a:lnTo>
                    <a:pt x="6324" y="175209"/>
                  </a:lnTo>
                  <a:lnTo>
                    <a:pt x="4140" y="175209"/>
                  </a:lnTo>
                  <a:lnTo>
                    <a:pt x="1968" y="175818"/>
                  </a:lnTo>
                  <a:lnTo>
                    <a:pt x="0" y="176098"/>
                  </a:lnTo>
                  <a:lnTo>
                    <a:pt x="0" y="189661"/>
                  </a:lnTo>
                  <a:lnTo>
                    <a:pt x="187009" y="189580"/>
                  </a:lnTo>
                  <a:lnTo>
                    <a:pt x="193754" y="189462"/>
                  </a:lnTo>
                  <a:lnTo>
                    <a:pt x="218471" y="189462"/>
                  </a:lnTo>
                  <a:lnTo>
                    <a:pt x="217274" y="187388"/>
                  </a:lnTo>
                  <a:lnTo>
                    <a:pt x="207340" y="187388"/>
                  </a:lnTo>
                  <a:lnTo>
                    <a:pt x="203580" y="186842"/>
                  </a:lnTo>
                  <a:lnTo>
                    <a:pt x="202095" y="183743"/>
                  </a:lnTo>
                  <a:lnTo>
                    <a:pt x="200444" y="181876"/>
                  </a:lnTo>
                  <a:lnTo>
                    <a:pt x="202349" y="180251"/>
                  </a:lnTo>
                  <a:lnTo>
                    <a:pt x="204228" y="177342"/>
                  </a:lnTo>
                  <a:lnTo>
                    <a:pt x="217217" y="177304"/>
                  </a:lnTo>
                  <a:lnTo>
                    <a:pt x="218088" y="175794"/>
                  </a:lnTo>
                  <a:lnTo>
                    <a:pt x="185686" y="175794"/>
                  </a:lnTo>
                  <a:lnTo>
                    <a:pt x="169532" y="175082"/>
                  </a:lnTo>
                  <a:close/>
                </a:path>
                <a:path w="315595" h="323850">
                  <a:moveTo>
                    <a:pt x="217217" y="177304"/>
                  </a:moveTo>
                  <a:lnTo>
                    <a:pt x="208038" y="177304"/>
                  </a:lnTo>
                  <a:lnTo>
                    <a:pt x="209969" y="180212"/>
                  </a:lnTo>
                  <a:lnTo>
                    <a:pt x="212953" y="182765"/>
                  </a:lnTo>
                  <a:lnTo>
                    <a:pt x="209626" y="184835"/>
                  </a:lnTo>
                  <a:lnTo>
                    <a:pt x="207340" y="187388"/>
                  </a:lnTo>
                  <a:lnTo>
                    <a:pt x="217274" y="187388"/>
                  </a:lnTo>
                  <a:lnTo>
                    <a:pt x="214337" y="182295"/>
                  </a:lnTo>
                  <a:lnTo>
                    <a:pt x="217217" y="177304"/>
                  </a:lnTo>
                  <a:close/>
                </a:path>
                <a:path w="315595" h="323850">
                  <a:moveTo>
                    <a:pt x="302856" y="0"/>
                  </a:moveTo>
                  <a:lnTo>
                    <a:pt x="300062" y="4635"/>
                  </a:lnTo>
                  <a:lnTo>
                    <a:pt x="297573" y="8623"/>
                  </a:lnTo>
                  <a:lnTo>
                    <a:pt x="217157" y="147815"/>
                  </a:lnTo>
                  <a:lnTo>
                    <a:pt x="213416" y="154902"/>
                  </a:lnTo>
                  <a:lnTo>
                    <a:pt x="209642" y="162118"/>
                  </a:lnTo>
                  <a:lnTo>
                    <a:pt x="205348" y="168510"/>
                  </a:lnTo>
                  <a:lnTo>
                    <a:pt x="200050" y="173126"/>
                  </a:lnTo>
                  <a:lnTo>
                    <a:pt x="193378" y="175341"/>
                  </a:lnTo>
                  <a:lnTo>
                    <a:pt x="185686" y="175794"/>
                  </a:lnTo>
                  <a:lnTo>
                    <a:pt x="218088" y="175794"/>
                  </a:lnTo>
                  <a:lnTo>
                    <a:pt x="315125" y="7594"/>
                  </a:lnTo>
                  <a:lnTo>
                    <a:pt x="30285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6" name="object 98">
              <a:extLst>
                <a:ext uri="{FF2B5EF4-FFF2-40B4-BE49-F238E27FC236}">
                  <a16:creationId xmlns:a16="http://schemas.microsoft.com/office/drawing/2014/main" id="{03185486-3A8E-4B97-B66C-97074743E160}"/>
                </a:ext>
              </a:extLst>
            </p:cNvPr>
            <p:cNvSpPr/>
            <p:nvPr/>
          </p:nvSpPr>
          <p:spPr>
            <a:xfrm>
              <a:off x="3235102" y="6534854"/>
              <a:ext cx="316230" cy="323215"/>
            </a:xfrm>
            <a:custGeom>
              <a:avLst/>
              <a:gdLst/>
              <a:ahLst/>
              <a:cxnLst/>
              <a:rect l="l" t="t" r="r" b="b"/>
              <a:pathLst>
                <a:path w="316229" h="323215">
                  <a:moveTo>
                    <a:pt x="12738" y="0"/>
                  </a:moveTo>
                  <a:lnTo>
                    <a:pt x="0" y="7200"/>
                  </a:lnTo>
                  <a:lnTo>
                    <a:pt x="100939" y="182168"/>
                  </a:lnTo>
                  <a:lnTo>
                    <a:pt x="19670" y="323145"/>
                  </a:lnTo>
                  <a:lnTo>
                    <a:pt x="36604" y="323145"/>
                  </a:lnTo>
                  <a:lnTo>
                    <a:pt x="114185" y="188937"/>
                  </a:lnTo>
                  <a:lnTo>
                    <a:pt x="315937" y="188937"/>
                  </a:lnTo>
                  <a:lnTo>
                    <a:pt x="315835" y="187058"/>
                  </a:lnTo>
                  <a:lnTo>
                    <a:pt x="110959" y="187058"/>
                  </a:lnTo>
                  <a:lnTo>
                    <a:pt x="107378" y="186842"/>
                  </a:lnTo>
                  <a:lnTo>
                    <a:pt x="104470" y="183591"/>
                  </a:lnTo>
                  <a:lnTo>
                    <a:pt x="104571" y="179844"/>
                  </a:lnTo>
                  <a:lnTo>
                    <a:pt x="107480" y="177977"/>
                  </a:lnTo>
                  <a:lnTo>
                    <a:pt x="109994" y="175145"/>
                  </a:lnTo>
                  <a:lnTo>
                    <a:pt x="116903" y="175145"/>
                  </a:lnTo>
                  <a:lnTo>
                    <a:pt x="111798" y="172085"/>
                  </a:lnTo>
                  <a:lnTo>
                    <a:pt x="107022" y="163614"/>
                  </a:lnTo>
                  <a:lnTo>
                    <a:pt x="90024" y="133698"/>
                  </a:lnTo>
                  <a:lnTo>
                    <a:pt x="12738" y="0"/>
                  </a:lnTo>
                  <a:close/>
                </a:path>
                <a:path w="316229" h="323215">
                  <a:moveTo>
                    <a:pt x="116903" y="175145"/>
                  </a:moveTo>
                  <a:lnTo>
                    <a:pt x="109994" y="175145"/>
                  </a:lnTo>
                  <a:lnTo>
                    <a:pt x="112128" y="178371"/>
                  </a:lnTo>
                  <a:lnTo>
                    <a:pt x="114795" y="180644"/>
                  </a:lnTo>
                  <a:lnTo>
                    <a:pt x="114236" y="184327"/>
                  </a:lnTo>
                  <a:lnTo>
                    <a:pt x="110959" y="187058"/>
                  </a:lnTo>
                  <a:lnTo>
                    <a:pt x="315835" y="187058"/>
                  </a:lnTo>
                  <a:lnTo>
                    <a:pt x="315193" y="175336"/>
                  </a:lnTo>
                  <a:lnTo>
                    <a:pt x="117220" y="175336"/>
                  </a:lnTo>
                  <a:lnTo>
                    <a:pt x="116903" y="175145"/>
                  </a:lnTo>
                  <a:close/>
                </a:path>
                <a:path w="316229" h="323215">
                  <a:moveTo>
                    <a:pt x="212932" y="174950"/>
                  </a:moveTo>
                  <a:lnTo>
                    <a:pt x="117220" y="175336"/>
                  </a:lnTo>
                  <a:lnTo>
                    <a:pt x="315193" y="175336"/>
                  </a:lnTo>
                  <a:lnTo>
                    <a:pt x="315175" y="175005"/>
                  </a:lnTo>
                  <a:lnTo>
                    <a:pt x="212932" y="17495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object 99">
              <a:extLst>
                <a:ext uri="{FF2B5EF4-FFF2-40B4-BE49-F238E27FC236}">
                  <a16:creationId xmlns:a16="http://schemas.microsoft.com/office/drawing/2014/main" id="{DC81CAF7-A9A4-40C4-860C-4AFF92E232F1}"/>
                </a:ext>
              </a:extLst>
            </p:cNvPr>
            <p:cNvSpPr/>
            <p:nvPr/>
          </p:nvSpPr>
          <p:spPr>
            <a:xfrm>
              <a:off x="2857500" y="6535070"/>
              <a:ext cx="306705" cy="323215"/>
            </a:xfrm>
            <a:custGeom>
              <a:avLst/>
              <a:gdLst/>
              <a:ahLst/>
              <a:cxnLst/>
              <a:rect l="l" t="t" r="r" b="b"/>
              <a:pathLst>
                <a:path w="306705" h="323215">
                  <a:moveTo>
                    <a:pt x="209937" y="189014"/>
                  </a:moveTo>
                  <a:lnTo>
                    <a:pt x="189450" y="189014"/>
                  </a:lnTo>
                  <a:lnTo>
                    <a:pt x="194937" y="191935"/>
                  </a:lnTo>
                  <a:lnTo>
                    <a:pt x="199776" y="200507"/>
                  </a:lnTo>
                  <a:lnTo>
                    <a:pt x="221377" y="238409"/>
                  </a:lnTo>
                  <a:lnTo>
                    <a:pt x="270139" y="322929"/>
                  </a:lnTo>
                  <a:lnTo>
                    <a:pt x="287176" y="322929"/>
                  </a:lnTo>
                  <a:lnTo>
                    <a:pt x="209937" y="189014"/>
                  </a:lnTo>
                  <a:close/>
                </a:path>
                <a:path w="306705" h="323215">
                  <a:moveTo>
                    <a:pt x="93361" y="174734"/>
                  </a:moveTo>
                  <a:lnTo>
                    <a:pt x="7510" y="174790"/>
                  </a:lnTo>
                  <a:lnTo>
                    <a:pt x="0" y="174790"/>
                  </a:lnTo>
                  <a:lnTo>
                    <a:pt x="0" y="189331"/>
                  </a:lnTo>
                  <a:lnTo>
                    <a:pt x="93877" y="189372"/>
                  </a:lnTo>
                  <a:lnTo>
                    <a:pt x="209937" y="189014"/>
                  </a:lnTo>
                  <a:lnTo>
                    <a:pt x="208670" y="186816"/>
                  </a:lnTo>
                  <a:lnTo>
                    <a:pt x="198810" y="186816"/>
                  </a:lnTo>
                  <a:lnTo>
                    <a:pt x="195229" y="186677"/>
                  </a:lnTo>
                  <a:lnTo>
                    <a:pt x="192333" y="183438"/>
                  </a:lnTo>
                  <a:lnTo>
                    <a:pt x="192308" y="179692"/>
                  </a:lnTo>
                  <a:lnTo>
                    <a:pt x="195216" y="177799"/>
                  </a:lnTo>
                  <a:lnTo>
                    <a:pt x="197532" y="175120"/>
                  </a:lnTo>
                  <a:lnTo>
                    <a:pt x="189628" y="175120"/>
                  </a:lnTo>
                  <a:lnTo>
                    <a:pt x="93361" y="174734"/>
                  </a:lnTo>
                  <a:close/>
                </a:path>
                <a:path w="306705" h="323215">
                  <a:moveTo>
                    <a:pt x="209944" y="174904"/>
                  </a:moveTo>
                  <a:lnTo>
                    <a:pt x="197718" y="174904"/>
                  </a:lnTo>
                  <a:lnTo>
                    <a:pt x="199903" y="178130"/>
                  </a:lnTo>
                  <a:lnTo>
                    <a:pt x="202608" y="180403"/>
                  </a:lnTo>
                  <a:lnTo>
                    <a:pt x="202087" y="184086"/>
                  </a:lnTo>
                  <a:lnTo>
                    <a:pt x="198810" y="186816"/>
                  </a:lnTo>
                  <a:lnTo>
                    <a:pt x="208670" y="186816"/>
                  </a:lnTo>
                  <a:lnTo>
                    <a:pt x="205872" y="181965"/>
                  </a:lnTo>
                  <a:lnTo>
                    <a:pt x="209944" y="174904"/>
                  </a:lnTo>
                  <a:close/>
                </a:path>
                <a:path w="306705" h="323215">
                  <a:moveTo>
                    <a:pt x="294162" y="0"/>
                  </a:moveTo>
                  <a:lnTo>
                    <a:pt x="291444" y="4533"/>
                  </a:lnTo>
                  <a:lnTo>
                    <a:pt x="288955" y="8521"/>
                  </a:lnTo>
                  <a:lnTo>
                    <a:pt x="221705" y="125028"/>
                  </a:lnTo>
                  <a:lnTo>
                    <a:pt x="200284" y="162623"/>
                  </a:lnTo>
                  <a:lnTo>
                    <a:pt x="195229" y="171551"/>
                  </a:lnTo>
                  <a:lnTo>
                    <a:pt x="189628" y="175120"/>
                  </a:lnTo>
                  <a:lnTo>
                    <a:pt x="197532" y="175120"/>
                  </a:lnTo>
                  <a:lnTo>
                    <a:pt x="197718" y="174904"/>
                  </a:lnTo>
                  <a:lnTo>
                    <a:pt x="209944" y="174904"/>
                  </a:lnTo>
                  <a:lnTo>
                    <a:pt x="306710" y="7137"/>
                  </a:lnTo>
                  <a:lnTo>
                    <a:pt x="294162"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8" name="object 100">
              <a:extLst>
                <a:ext uri="{FF2B5EF4-FFF2-40B4-BE49-F238E27FC236}">
                  <a16:creationId xmlns:a16="http://schemas.microsoft.com/office/drawing/2014/main" id="{0D7CA3B9-F25C-485F-A27C-A500344CA623}"/>
                </a:ext>
              </a:extLst>
            </p:cNvPr>
            <p:cNvSpPr/>
            <p:nvPr/>
          </p:nvSpPr>
          <p:spPr>
            <a:xfrm>
              <a:off x="4104690" y="6045593"/>
              <a:ext cx="363855" cy="603250"/>
            </a:xfrm>
            <a:custGeom>
              <a:avLst/>
              <a:gdLst/>
              <a:ahLst/>
              <a:cxnLst/>
              <a:rect l="l" t="t" r="r" b="b"/>
              <a:pathLst>
                <a:path w="363854" h="603250">
                  <a:moveTo>
                    <a:pt x="315125" y="162179"/>
                  </a:moveTo>
                  <a:lnTo>
                    <a:pt x="114274" y="162179"/>
                  </a:lnTo>
                  <a:lnTo>
                    <a:pt x="114274" y="168516"/>
                  </a:lnTo>
                  <a:lnTo>
                    <a:pt x="114261" y="172300"/>
                  </a:lnTo>
                  <a:lnTo>
                    <a:pt x="111379" y="174231"/>
                  </a:lnTo>
                  <a:lnTo>
                    <a:pt x="108851" y="177190"/>
                  </a:lnTo>
                  <a:lnTo>
                    <a:pt x="106667" y="173888"/>
                  </a:lnTo>
                  <a:lnTo>
                    <a:pt x="103987" y="171602"/>
                  </a:lnTo>
                  <a:lnTo>
                    <a:pt x="104508" y="167855"/>
                  </a:lnTo>
                  <a:lnTo>
                    <a:pt x="107772" y="165100"/>
                  </a:lnTo>
                  <a:lnTo>
                    <a:pt x="111366" y="165214"/>
                  </a:lnTo>
                  <a:lnTo>
                    <a:pt x="114274" y="168516"/>
                  </a:lnTo>
                  <a:lnTo>
                    <a:pt x="114274" y="162179"/>
                  </a:lnTo>
                  <a:lnTo>
                    <a:pt x="113322" y="162179"/>
                  </a:lnTo>
                  <a:lnTo>
                    <a:pt x="19583" y="0"/>
                  </a:lnTo>
                  <a:lnTo>
                    <a:pt x="2692" y="0"/>
                  </a:lnTo>
                  <a:lnTo>
                    <a:pt x="100723" y="169989"/>
                  </a:lnTo>
                  <a:lnTo>
                    <a:pt x="0" y="344690"/>
                  </a:lnTo>
                  <a:lnTo>
                    <a:pt x="12204" y="352158"/>
                  </a:lnTo>
                  <a:lnTo>
                    <a:pt x="14732" y="348018"/>
                  </a:lnTo>
                  <a:lnTo>
                    <a:pt x="17246" y="344068"/>
                  </a:lnTo>
                  <a:lnTo>
                    <a:pt x="62979" y="265074"/>
                  </a:lnTo>
                  <a:lnTo>
                    <a:pt x="84556" y="227545"/>
                  </a:lnTo>
                  <a:lnTo>
                    <a:pt x="105956" y="189915"/>
                  </a:lnTo>
                  <a:lnTo>
                    <a:pt x="110172" y="183857"/>
                  </a:lnTo>
                  <a:lnTo>
                    <a:pt x="115023" y="179870"/>
                  </a:lnTo>
                  <a:lnTo>
                    <a:pt x="120904" y="177698"/>
                  </a:lnTo>
                  <a:lnTo>
                    <a:pt x="127025" y="177190"/>
                  </a:lnTo>
                  <a:lnTo>
                    <a:pt x="128231" y="177088"/>
                  </a:lnTo>
                  <a:lnTo>
                    <a:pt x="213423" y="177431"/>
                  </a:lnTo>
                  <a:lnTo>
                    <a:pt x="315125" y="177355"/>
                  </a:lnTo>
                  <a:lnTo>
                    <a:pt x="315125" y="177088"/>
                  </a:lnTo>
                  <a:lnTo>
                    <a:pt x="315125" y="165100"/>
                  </a:lnTo>
                  <a:lnTo>
                    <a:pt x="315125" y="162179"/>
                  </a:lnTo>
                  <a:close/>
                </a:path>
                <a:path w="363854" h="603250">
                  <a:moveTo>
                    <a:pt x="363550" y="246164"/>
                  </a:moveTo>
                  <a:lnTo>
                    <a:pt x="351193" y="238912"/>
                  </a:lnTo>
                  <a:lnTo>
                    <a:pt x="348576" y="243205"/>
                  </a:lnTo>
                  <a:lnTo>
                    <a:pt x="346049" y="247167"/>
                  </a:lnTo>
                  <a:lnTo>
                    <a:pt x="301320" y="324269"/>
                  </a:lnTo>
                  <a:lnTo>
                    <a:pt x="280301" y="360883"/>
                  </a:lnTo>
                  <a:lnTo>
                    <a:pt x="259626" y="397687"/>
                  </a:lnTo>
                  <a:lnTo>
                    <a:pt x="259384" y="398043"/>
                  </a:lnTo>
                  <a:lnTo>
                    <a:pt x="259384" y="419188"/>
                  </a:lnTo>
                  <a:lnTo>
                    <a:pt x="258851" y="422833"/>
                  </a:lnTo>
                  <a:lnTo>
                    <a:pt x="255663" y="425589"/>
                  </a:lnTo>
                  <a:lnTo>
                    <a:pt x="253860" y="425488"/>
                  </a:lnTo>
                  <a:lnTo>
                    <a:pt x="252133" y="425424"/>
                  </a:lnTo>
                  <a:lnTo>
                    <a:pt x="249326" y="422236"/>
                  </a:lnTo>
                  <a:lnTo>
                    <a:pt x="249262" y="418528"/>
                  </a:lnTo>
                  <a:lnTo>
                    <a:pt x="252120" y="416648"/>
                  </a:lnTo>
                  <a:lnTo>
                    <a:pt x="254431" y="413956"/>
                  </a:lnTo>
                  <a:lnTo>
                    <a:pt x="254584" y="413778"/>
                  </a:lnTo>
                  <a:lnTo>
                    <a:pt x="256730" y="416966"/>
                  </a:lnTo>
                  <a:lnTo>
                    <a:pt x="259384" y="419188"/>
                  </a:lnTo>
                  <a:lnTo>
                    <a:pt x="259384" y="398043"/>
                  </a:lnTo>
                  <a:lnTo>
                    <a:pt x="254088" y="405638"/>
                  </a:lnTo>
                  <a:lnTo>
                    <a:pt x="247738" y="410679"/>
                  </a:lnTo>
                  <a:lnTo>
                    <a:pt x="240093" y="413308"/>
                  </a:lnTo>
                  <a:lnTo>
                    <a:pt x="230682" y="413956"/>
                  </a:lnTo>
                  <a:lnTo>
                    <a:pt x="159715" y="413473"/>
                  </a:lnTo>
                  <a:lnTo>
                    <a:pt x="50596" y="414007"/>
                  </a:lnTo>
                  <a:lnTo>
                    <a:pt x="49390" y="414947"/>
                  </a:lnTo>
                  <a:lnTo>
                    <a:pt x="48183" y="415480"/>
                  </a:lnTo>
                  <a:lnTo>
                    <a:pt x="48183" y="428078"/>
                  </a:lnTo>
                  <a:lnTo>
                    <a:pt x="149707" y="428155"/>
                  </a:lnTo>
                  <a:lnTo>
                    <a:pt x="236804" y="427837"/>
                  </a:lnTo>
                  <a:lnTo>
                    <a:pt x="243001" y="428396"/>
                  </a:lnTo>
                  <a:lnTo>
                    <a:pt x="248843" y="430682"/>
                  </a:lnTo>
                  <a:lnTo>
                    <a:pt x="253568" y="434771"/>
                  </a:lnTo>
                  <a:lnTo>
                    <a:pt x="257683" y="440766"/>
                  </a:lnTo>
                  <a:lnTo>
                    <a:pt x="278028" y="476554"/>
                  </a:lnTo>
                  <a:lnTo>
                    <a:pt x="343509" y="589991"/>
                  </a:lnTo>
                  <a:lnTo>
                    <a:pt x="347332" y="596455"/>
                  </a:lnTo>
                  <a:lnTo>
                    <a:pt x="351231" y="603110"/>
                  </a:lnTo>
                  <a:lnTo>
                    <a:pt x="363334" y="594918"/>
                  </a:lnTo>
                  <a:lnTo>
                    <a:pt x="266915" y="427723"/>
                  </a:lnTo>
                  <a:lnTo>
                    <a:pt x="265684" y="425589"/>
                  </a:lnTo>
                  <a:lnTo>
                    <a:pt x="262864" y="420700"/>
                  </a:lnTo>
                  <a:lnTo>
                    <a:pt x="266865" y="413778"/>
                  </a:lnTo>
                  <a:lnTo>
                    <a:pt x="363550" y="24616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9" name="object 101">
              <a:extLst>
                <a:ext uri="{FF2B5EF4-FFF2-40B4-BE49-F238E27FC236}">
                  <a16:creationId xmlns:a16="http://schemas.microsoft.com/office/drawing/2014/main" id="{C7E0B640-E3C6-4E5B-A764-BDBE102FF326}"/>
                </a:ext>
              </a:extLst>
            </p:cNvPr>
            <p:cNvSpPr/>
            <p:nvPr/>
          </p:nvSpPr>
          <p:spPr>
            <a:xfrm>
              <a:off x="4539326" y="6284230"/>
              <a:ext cx="316230" cy="364490"/>
            </a:xfrm>
            <a:custGeom>
              <a:avLst/>
              <a:gdLst/>
              <a:ahLst/>
              <a:cxnLst/>
              <a:rect l="l" t="t" r="r" b="b"/>
              <a:pathLst>
                <a:path w="316229" h="364490">
                  <a:moveTo>
                    <a:pt x="12522" y="0"/>
                  </a:moveTo>
                  <a:lnTo>
                    <a:pt x="0" y="7607"/>
                  </a:lnTo>
                  <a:lnTo>
                    <a:pt x="100634" y="182067"/>
                  </a:lnTo>
                  <a:lnTo>
                    <a:pt x="114" y="356450"/>
                  </a:lnTo>
                  <a:lnTo>
                    <a:pt x="12242" y="364248"/>
                  </a:lnTo>
                  <a:lnTo>
                    <a:pt x="15265" y="359206"/>
                  </a:lnTo>
                  <a:lnTo>
                    <a:pt x="18224" y="354418"/>
                  </a:lnTo>
                  <a:lnTo>
                    <a:pt x="63328" y="276459"/>
                  </a:lnTo>
                  <a:lnTo>
                    <a:pt x="84366" y="239855"/>
                  </a:lnTo>
                  <a:lnTo>
                    <a:pt x="105194" y="203136"/>
                  </a:lnTo>
                  <a:lnTo>
                    <a:pt x="109784" y="196528"/>
                  </a:lnTo>
                  <a:lnTo>
                    <a:pt x="115077" y="192154"/>
                  </a:lnTo>
                  <a:lnTo>
                    <a:pt x="121528" y="189756"/>
                  </a:lnTo>
                  <a:lnTo>
                    <a:pt x="129590" y="189077"/>
                  </a:lnTo>
                  <a:lnTo>
                    <a:pt x="312096" y="189077"/>
                  </a:lnTo>
                  <a:lnTo>
                    <a:pt x="312739" y="188937"/>
                  </a:lnTo>
                  <a:lnTo>
                    <a:pt x="109728" y="188937"/>
                  </a:lnTo>
                  <a:lnTo>
                    <a:pt x="107251" y="186093"/>
                  </a:lnTo>
                  <a:lnTo>
                    <a:pt x="104330" y="184213"/>
                  </a:lnTo>
                  <a:lnTo>
                    <a:pt x="104457" y="180530"/>
                  </a:lnTo>
                  <a:lnTo>
                    <a:pt x="107226" y="177418"/>
                  </a:lnTo>
                  <a:lnTo>
                    <a:pt x="110705" y="177114"/>
                  </a:lnTo>
                  <a:lnTo>
                    <a:pt x="315094" y="177114"/>
                  </a:lnTo>
                  <a:lnTo>
                    <a:pt x="314989" y="175272"/>
                  </a:lnTo>
                  <a:lnTo>
                    <a:pt x="117259" y="175272"/>
                  </a:lnTo>
                  <a:lnTo>
                    <a:pt x="111671" y="172338"/>
                  </a:lnTo>
                  <a:lnTo>
                    <a:pt x="106807" y="163728"/>
                  </a:lnTo>
                  <a:lnTo>
                    <a:pt x="86448" y="127965"/>
                  </a:lnTo>
                  <a:lnTo>
                    <a:pt x="20726" y="14109"/>
                  </a:lnTo>
                  <a:lnTo>
                    <a:pt x="16700" y="7213"/>
                  </a:lnTo>
                  <a:lnTo>
                    <a:pt x="12522" y="0"/>
                  </a:lnTo>
                  <a:close/>
                </a:path>
                <a:path w="316229" h="364490">
                  <a:moveTo>
                    <a:pt x="312096" y="189077"/>
                  </a:moveTo>
                  <a:lnTo>
                    <a:pt x="129590" y="189077"/>
                  </a:lnTo>
                  <a:lnTo>
                    <a:pt x="219013" y="189501"/>
                  </a:lnTo>
                  <a:lnTo>
                    <a:pt x="310692" y="189382"/>
                  </a:lnTo>
                  <a:lnTo>
                    <a:pt x="312096" y="189077"/>
                  </a:lnTo>
                  <a:close/>
                </a:path>
                <a:path w="316229" h="364490">
                  <a:moveTo>
                    <a:pt x="315094" y="177114"/>
                  </a:moveTo>
                  <a:lnTo>
                    <a:pt x="110705" y="177114"/>
                  </a:lnTo>
                  <a:lnTo>
                    <a:pt x="113944" y="179946"/>
                  </a:lnTo>
                  <a:lnTo>
                    <a:pt x="114439" y="183591"/>
                  </a:lnTo>
                  <a:lnTo>
                    <a:pt x="111823" y="185800"/>
                  </a:lnTo>
                  <a:lnTo>
                    <a:pt x="109728" y="188937"/>
                  </a:lnTo>
                  <a:lnTo>
                    <a:pt x="312739" y="188937"/>
                  </a:lnTo>
                  <a:lnTo>
                    <a:pt x="312915" y="188899"/>
                  </a:lnTo>
                  <a:lnTo>
                    <a:pt x="315747" y="188569"/>
                  </a:lnTo>
                  <a:lnTo>
                    <a:pt x="315094" y="177114"/>
                  </a:lnTo>
                  <a:close/>
                </a:path>
                <a:path w="316229" h="364490">
                  <a:moveTo>
                    <a:pt x="212105" y="174936"/>
                  </a:moveTo>
                  <a:lnTo>
                    <a:pt x="117259" y="175272"/>
                  </a:lnTo>
                  <a:lnTo>
                    <a:pt x="314989" y="175272"/>
                  </a:lnTo>
                  <a:lnTo>
                    <a:pt x="314972" y="174980"/>
                  </a:lnTo>
                  <a:lnTo>
                    <a:pt x="212105" y="174936"/>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0" name="object 102">
              <a:extLst>
                <a:ext uri="{FF2B5EF4-FFF2-40B4-BE49-F238E27FC236}">
                  <a16:creationId xmlns:a16="http://schemas.microsoft.com/office/drawing/2014/main" id="{9288FB12-9D22-4D23-A312-A8EAEE5EB103}"/>
                </a:ext>
              </a:extLst>
            </p:cNvPr>
            <p:cNvSpPr/>
            <p:nvPr/>
          </p:nvSpPr>
          <p:spPr>
            <a:xfrm>
              <a:off x="5022392" y="6284634"/>
              <a:ext cx="315595" cy="364490"/>
            </a:xfrm>
            <a:custGeom>
              <a:avLst/>
              <a:gdLst/>
              <a:ahLst/>
              <a:cxnLst/>
              <a:rect l="l" t="t" r="r" b="b"/>
              <a:pathLst>
                <a:path w="315595" h="364490">
                  <a:moveTo>
                    <a:pt x="218562" y="188645"/>
                  </a:moveTo>
                  <a:lnTo>
                    <a:pt x="198056" y="188645"/>
                  </a:lnTo>
                  <a:lnTo>
                    <a:pt x="203784" y="191922"/>
                  </a:lnTo>
                  <a:lnTo>
                    <a:pt x="208851" y="200875"/>
                  </a:lnTo>
                  <a:lnTo>
                    <a:pt x="230281" y="238493"/>
                  </a:lnTo>
                  <a:lnTo>
                    <a:pt x="297713" y="355345"/>
                  </a:lnTo>
                  <a:lnTo>
                    <a:pt x="300418" y="359613"/>
                  </a:lnTo>
                  <a:lnTo>
                    <a:pt x="303047" y="363943"/>
                  </a:lnTo>
                  <a:lnTo>
                    <a:pt x="315125" y="356082"/>
                  </a:lnTo>
                  <a:lnTo>
                    <a:pt x="218562" y="188645"/>
                  </a:lnTo>
                  <a:close/>
                </a:path>
                <a:path w="315595" h="364490">
                  <a:moveTo>
                    <a:pt x="102400" y="174515"/>
                  </a:moveTo>
                  <a:lnTo>
                    <a:pt x="17233" y="174574"/>
                  </a:lnTo>
                  <a:lnTo>
                    <a:pt x="0" y="174574"/>
                  </a:lnTo>
                  <a:lnTo>
                    <a:pt x="0" y="189039"/>
                  </a:lnTo>
                  <a:lnTo>
                    <a:pt x="101831" y="189077"/>
                  </a:lnTo>
                  <a:lnTo>
                    <a:pt x="218562" y="188645"/>
                  </a:lnTo>
                  <a:lnTo>
                    <a:pt x="217346" y="186537"/>
                  </a:lnTo>
                  <a:lnTo>
                    <a:pt x="207302" y="186537"/>
                  </a:lnTo>
                  <a:lnTo>
                    <a:pt x="203796" y="186359"/>
                  </a:lnTo>
                  <a:lnTo>
                    <a:pt x="200977" y="183146"/>
                  </a:lnTo>
                  <a:lnTo>
                    <a:pt x="200939" y="179451"/>
                  </a:lnTo>
                  <a:lnTo>
                    <a:pt x="203822" y="177584"/>
                  </a:lnTo>
                  <a:lnTo>
                    <a:pt x="206109" y="174929"/>
                  </a:lnTo>
                  <a:lnTo>
                    <a:pt x="197904" y="174929"/>
                  </a:lnTo>
                  <a:lnTo>
                    <a:pt x="102400" y="174515"/>
                  </a:lnTo>
                  <a:close/>
                </a:path>
                <a:path w="315595" h="364490">
                  <a:moveTo>
                    <a:pt x="218540" y="174739"/>
                  </a:moveTo>
                  <a:lnTo>
                    <a:pt x="206273" y="174739"/>
                  </a:lnTo>
                  <a:lnTo>
                    <a:pt x="208406" y="177927"/>
                  </a:lnTo>
                  <a:lnTo>
                    <a:pt x="211048" y="180162"/>
                  </a:lnTo>
                  <a:lnTo>
                    <a:pt x="210515" y="183807"/>
                  </a:lnTo>
                  <a:lnTo>
                    <a:pt x="207302" y="186537"/>
                  </a:lnTo>
                  <a:lnTo>
                    <a:pt x="217346" y="186537"/>
                  </a:lnTo>
                  <a:lnTo>
                    <a:pt x="214541" y="181673"/>
                  </a:lnTo>
                  <a:lnTo>
                    <a:pt x="218540" y="174739"/>
                  </a:lnTo>
                  <a:close/>
                </a:path>
                <a:path w="315595" h="364490">
                  <a:moveTo>
                    <a:pt x="302729" y="0"/>
                  </a:moveTo>
                  <a:lnTo>
                    <a:pt x="300227" y="4127"/>
                  </a:lnTo>
                  <a:lnTo>
                    <a:pt x="297980" y="7708"/>
                  </a:lnTo>
                  <a:lnTo>
                    <a:pt x="230392" y="124734"/>
                  </a:lnTo>
                  <a:lnTo>
                    <a:pt x="203695" y="171589"/>
                  </a:lnTo>
                  <a:lnTo>
                    <a:pt x="197904" y="174929"/>
                  </a:lnTo>
                  <a:lnTo>
                    <a:pt x="206109" y="174929"/>
                  </a:lnTo>
                  <a:lnTo>
                    <a:pt x="206273" y="174739"/>
                  </a:lnTo>
                  <a:lnTo>
                    <a:pt x="218540" y="174739"/>
                  </a:lnTo>
                  <a:lnTo>
                    <a:pt x="315188" y="7175"/>
                  </a:lnTo>
                  <a:lnTo>
                    <a:pt x="3027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1" name="object 103">
              <a:extLst>
                <a:ext uri="{FF2B5EF4-FFF2-40B4-BE49-F238E27FC236}">
                  <a16:creationId xmlns:a16="http://schemas.microsoft.com/office/drawing/2014/main" id="{43622A1F-70F9-454A-B789-9D61922A4F57}"/>
                </a:ext>
              </a:extLst>
            </p:cNvPr>
            <p:cNvSpPr/>
            <p:nvPr/>
          </p:nvSpPr>
          <p:spPr>
            <a:xfrm>
              <a:off x="5891923" y="6284362"/>
              <a:ext cx="315595" cy="364490"/>
            </a:xfrm>
            <a:custGeom>
              <a:avLst/>
              <a:gdLst/>
              <a:ahLst/>
              <a:cxnLst/>
              <a:rect l="l" t="t" r="r" b="b"/>
              <a:pathLst>
                <a:path w="315595" h="364490">
                  <a:moveTo>
                    <a:pt x="218456" y="189014"/>
                  </a:moveTo>
                  <a:lnTo>
                    <a:pt x="186613" y="189014"/>
                  </a:lnTo>
                  <a:lnTo>
                    <a:pt x="193893" y="189549"/>
                  </a:lnTo>
                  <a:lnTo>
                    <a:pt x="199834" y="191562"/>
                  </a:lnTo>
                  <a:lnTo>
                    <a:pt x="204766" y="195434"/>
                  </a:lnTo>
                  <a:lnTo>
                    <a:pt x="209016" y="201548"/>
                  </a:lnTo>
                  <a:lnTo>
                    <a:pt x="221425" y="223865"/>
                  </a:lnTo>
                  <a:lnTo>
                    <a:pt x="234129" y="246025"/>
                  </a:lnTo>
                  <a:lnTo>
                    <a:pt x="302640" y="364299"/>
                  </a:lnTo>
                  <a:lnTo>
                    <a:pt x="314883" y="356196"/>
                  </a:lnTo>
                  <a:lnTo>
                    <a:pt x="218456" y="189014"/>
                  </a:lnTo>
                  <a:close/>
                </a:path>
                <a:path w="315595" h="364490">
                  <a:moveTo>
                    <a:pt x="101766" y="174769"/>
                  </a:moveTo>
                  <a:lnTo>
                    <a:pt x="16598" y="174853"/>
                  </a:lnTo>
                  <a:lnTo>
                    <a:pt x="0" y="174853"/>
                  </a:lnTo>
                  <a:lnTo>
                    <a:pt x="0" y="189318"/>
                  </a:lnTo>
                  <a:lnTo>
                    <a:pt x="101439" y="189361"/>
                  </a:lnTo>
                  <a:lnTo>
                    <a:pt x="218456" y="189014"/>
                  </a:lnTo>
                  <a:lnTo>
                    <a:pt x="217174" y="186791"/>
                  </a:lnTo>
                  <a:lnTo>
                    <a:pt x="207873" y="186791"/>
                  </a:lnTo>
                  <a:lnTo>
                    <a:pt x="204127" y="186677"/>
                  </a:lnTo>
                  <a:lnTo>
                    <a:pt x="202323" y="183857"/>
                  </a:lnTo>
                  <a:lnTo>
                    <a:pt x="200456" y="182244"/>
                  </a:lnTo>
                  <a:lnTo>
                    <a:pt x="202095" y="180390"/>
                  </a:lnTo>
                  <a:lnTo>
                    <a:pt x="203555" y="177304"/>
                  </a:lnTo>
                  <a:lnTo>
                    <a:pt x="207251" y="176783"/>
                  </a:lnTo>
                  <a:lnTo>
                    <a:pt x="217350" y="176783"/>
                  </a:lnTo>
                  <a:lnTo>
                    <a:pt x="218303" y="175132"/>
                  </a:lnTo>
                  <a:lnTo>
                    <a:pt x="186943" y="175132"/>
                  </a:lnTo>
                  <a:lnTo>
                    <a:pt x="101766" y="174769"/>
                  </a:lnTo>
                  <a:close/>
                </a:path>
                <a:path w="315595" h="364490">
                  <a:moveTo>
                    <a:pt x="217350" y="176783"/>
                  </a:moveTo>
                  <a:lnTo>
                    <a:pt x="207251" y="176783"/>
                  </a:lnTo>
                  <a:lnTo>
                    <a:pt x="209473" y="179400"/>
                  </a:lnTo>
                  <a:lnTo>
                    <a:pt x="212750" y="181559"/>
                  </a:lnTo>
                  <a:lnTo>
                    <a:pt x="209791" y="183984"/>
                  </a:lnTo>
                  <a:lnTo>
                    <a:pt x="207873" y="186791"/>
                  </a:lnTo>
                  <a:lnTo>
                    <a:pt x="217174" y="186791"/>
                  </a:lnTo>
                  <a:lnTo>
                    <a:pt x="214375" y="181940"/>
                  </a:lnTo>
                  <a:lnTo>
                    <a:pt x="217350" y="176783"/>
                  </a:lnTo>
                  <a:close/>
                </a:path>
                <a:path w="315595" h="364490">
                  <a:moveTo>
                    <a:pt x="302653" y="0"/>
                  </a:moveTo>
                  <a:lnTo>
                    <a:pt x="300050" y="4343"/>
                  </a:lnTo>
                  <a:lnTo>
                    <a:pt x="298041" y="7569"/>
                  </a:lnTo>
                  <a:lnTo>
                    <a:pt x="230693" y="124170"/>
                  </a:lnTo>
                  <a:lnTo>
                    <a:pt x="209105" y="162090"/>
                  </a:lnTo>
                  <a:lnTo>
                    <a:pt x="186943" y="175132"/>
                  </a:lnTo>
                  <a:lnTo>
                    <a:pt x="218303" y="175132"/>
                  </a:lnTo>
                  <a:lnTo>
                    <a:pt x="314972" y="7569"/>
                  </a:lnTo>
                  <a:lnTo>
                    <a:pt x="302653"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2" name="object 104">
              <a:extLst>
                <a:ext uri="{FF2B5EF4-FFF2-40B4-BE49-F238E27FC236}">
                  <a16:creationId xmlns:a16="http://schemas.microsoft.com/office/drawing/2014/main" id="{E0A2ACC3-6C0A-4E4A-934F-DB6FF190A799}"/>
                </a:ext>
              </a:extLst>
            </p:cNvPr>
            <p:cNvSpPr/>
            <p:nvPr/>
          </p:nvSpPr>
          <p:spPr>
            <a:xfrm>
              <a:off x="3283496" y="6284508"/>
              <a:ext cx="315595" cy="364490"/>
            </a:xfrm>
            <a:custGeom>
              <a:avLst/>
              <a:gdLst/>
              <a:ahLst/>
              <a:cxnLst/>
              <a:rect l="l" t="t" r="r" b="b"/>
              <a:pathLst>
                <a:path w="315595" h="364490">
                  <a:moveTo>
                    <a:pt x="218744" y="188810"/>
                  </a:moveTo>
                  <a:lnTo>
                    <a:pt x="187413" y="188810"/>
                  </a:lnTo>
                  <a:lnTo>
                    <a:pt x="194826" y="189477"/>
                  </a:lnTo>
                  <a:lnTo>
                    <a:pt x="200658" y="191769"/>
                  </a:lnTo>
                  <a:lnTo>
                    <a:pt x="205392" y="195843"/>
                  </a:lnTo>
                  <a:lnTo>
                    <a:pt x="209511" y="201853"/>
                  </a:lnTo>
                  <a:lnTo>
                    <a:pt x="230028" y="237937"/>
                  </a:lnTo>
                  <a:lnTo>
                    <a:pt x="250718" y="273924"/>
                  </a:lnTo>
                  <a:lnTo>
                    <a:pt x="292277" y="345795"/>
                  </a:lnTo>
                  <a:lnTo>
                    <a:pt x="295783" y="351904"/>
                  </a:lnTo>
                  <a:lnTo>
                    <a:pt x="299427" y="357924"/>
                  </a:lnTo>
                  <a:lnTo>
                    <a:pt x="303110" y="364159"/>
                  </a:lnTo>
                  <a:lnTo>
                    <a:pt x="315175" y="356006"/>
                  </a:lnTo>
                  <a:lnTo>
                    <a:pt x="218744" y="188810"/>
                  </a:lnTo>
                  <a:close/>
                </a:path>
                <a:path w="315595" h="364490">
                  <a:moveTo>
                    <a:pt x="127849" y="174550"/>
                  </a:moveTo>
                  <a:lnTo>
                    <a:pt x="3644" y="175056"/>
                  </a:lnTo>
                  <a:lnTo>
                    <a:pt x="2438" y="175056"/>
                  </a:lnTo>
                  <a:lnTo>
                    <a:pt x="1219" y="176034"/>
                  </a:lnTo>
                  <a:lnTo>
                    <a:pt x="0" y="176555"/>
                  </a:lnTo>
                  <a:lnTo>
                    <a:pt x="0" y="189166"/>
                  </a:lnTo>
                  <a:lnTo>
                    <a:pt x="101531" y="189231"/>
                  </a:lnTo>
                  <a:lnTo>
                    <a:pt x="218744" y="188810"/>
                  </a:lnTo>
                  <a:lnTo>
                    <a:pt x="217623" y="186867"/>
                  </a:lnTo>
                  <a:lnTo>
                    <a:pt x="207556" y="186867"/>
                  </a:lnTo>
                  <a:lnTo>
                    <a:pt x="203873" y="186334"/>
                  </a:lnTo>
                  <a:lnTo>
                    <a:pt x="202412" y="183273"/>
                  </a:lnTo>
                  <a:lnTo>
                    <a:pt x="200787" y="181432"/>
                  </a:lnTo>
                  <a:lnTo>
                    <a:pt x="202641" y="179793"/>
                  </a:lnTo>
                  <a:lnTo>
                    <a:pt x="204495" y="176923"/>
                  </a:lnTo>
                  <a:lnTo>
                    <a:pt x="206375" y="176910"/>
                  </a:lnTo>
                  <a:lnTo>
                    <a:pt x="208241" y="176872"/>
                  </a:lnTo>
                  <a:lnTo>
                    <a:pt x="217528" y="176872"/>
                  </a:lnTo>
                  <a:lnTo>
                    <a:pt x="218612" y="174993"/>
                  </a:lnTo>
                  <a:lnTo>
                    <a:pt x="183908" y="174993"/>
                  </a:lnTo>
                  <a:lnTo>
                    <a:pt x="155881" y="174614"/>
                  </a:lnTo>
                  <a:lnTo>
                    <a:pt x="127849" y="174550"/>
                  </a:lnTo>
                  <a:close/>
                </a:path>
                <a:path w="315595" h="364490">
                  <a:moveTo>
                    <a:pt x="217528" y="176872"/>
                  </a:moveTo>
                  <a:lnTo>
                    <a:pt x="208241" y="176872"/>
                  </a:lnTo>
                  <a:lnTo>
                    <a:pt x="210108" y="179730"/>
                  </a:lnTo>
                  <a:lnTo>
                    <a:pt x="213029" y="182206"/>
                  </a:lnTo>
                  <a:lnTo>
                    <a:pt x="209804" y="184302"/>
                  </a:lnTo>
                  <a:lnTo>
                    <a:pt x="207556" y="186867"/>
                  </a:lnTo>
                  <a:lnTo>
                    <a:pt x="217623" y="186867"/>
                  </a:lnTo>
                  <a:lnTo>
                    <a:pt x="214693" y="181787"/>
                  </a:lnTo>
                  <a:lnTo>
                    <a:pt x="217528" y="176872"/>
                  </a:lnTo>
                  <a:close/>
                </a:path>
                <a:path w="315595" h="364490">
                  <a:moveTo>
                    <a:pt x="303021" y="0"/>
                  </a:moveTo>
                  <a:lnTo>
                    <a:pt x="300393" y="4305"/>
                  </a:lnTo>
                  <a:lnTo>
                    <a:pt x="297865" y="8267"/>
                  </a:lnTo>
                  <a:lnTo>
                    <a:pt x="252823" y="85993"/>
                  </a:lnTo>
                  <a:lnTo>
                    <a:pt x="231612" y="122906"/>
                  </a:lnTo>
                  <a:lnTo>
                    <a:pt x="210680" y="159981"/>
                  </a:lnTo>
                  <a:lnTo>
                    <a:pt x="205554" y="167279"/>
                  </a:lnTo>
                  <a:lnTo>
                    <a:pt x="199656" y="171959"/>
                  </a:lnTo>
                  <a:lnTo>
                    <a:pt x="192578" y="174403"/>
                  </a:lnTo>
                  <a:lnTo>
                    <a:pt x="183908" y="174993"/>
                  </a:lnTo>
                  <a:lnTo>
                    <a:pt x="218612" y="174993"/>
                  </a:lnTo>
                  <a:lnTo>
                    <a:pt x="315366" y="7251"/>
                  </a:lnTo>
                  <a:lnTo>
                    <a:pt x="30302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3" name="object 105">
              <a:extLst>
                <a:ext uri="{FF2B5EF4-FFF2-40B4-BE49-F238E27FC236}">
                  <a16:creationId xmlns:a16="http://schemas.microsoft.com/office/drawing/2014/main" id="{C578B0C3-1A40-4A4B-AD99-5ADDD54E636C}"/>
                </a:ext>
              </a:extLst>
            </p:cNvPr>
            <p:cNvSpPr/>
            <p:nvPr/>
          </p:nvSpPr>
          <p:spPr>
            <a:xfrm>
              <a:off x="3670042" y="6284224"/>
              <a:ext cx="316230" cy="364490"/>
            </a:xfrm>
            <a:custGeom>
              <a:avLst/>
              <a:gdLst/>
              <a:ahLst/>
              <a:cxnLst/>
              <a:rect l="l" t="t" r="r" b="b"/>
              <a:pathLst>
                <a:path w="316229" h="364490">
                  <a:moveTo>
                    <a:pt x="12065" y="0"/>
                  </a:moveTo>
                  <a:lnTo>
                    <a:pt x="114" y="7950"/>
                  </a:lnTo>
                  <a:lnTo>
                    <a:pt x="100545" y="182079"/>
                  </a:lnTo>
                  <a:lnTo>
                    <a:pt x="0" y="356514"/>
                  </a:lnTo>
                  <a:lnTo>
                    <a:pt x="12204" y="364274"/>
                  </a:lnTo>
                  <a:lnTo>
                    <a:pt x="15976" y="357911"/>
                  </a:lnTo>
                  <a:lnTo>
                    <a:pt x="19634" y="351878"/>
                  </a:lnTo>
                  <a:lnTo>
                    <a:pt x="64376" y="274521"/>
                  </a:lnTo>
                  <a:lnTo>
                    <a:pt x="84879" y="238837"/>
                  </a:lnTo>
                  <a:lnTo>
                    <a:pt x="105168" y="203034"/>
                  </a:lnTo>
                  <a:lnTo>
                    <a:pt x="109778" y="196421"/>
                  </a:lnTo>
                  <a:lnTo>
                    <a:pt x="115098" y="192084"/>
                  </a:lnTo>
                  <a:lnTo>
                    <a:pt x="121568" y="189733"/>
                  </a:lnTo>
                  <a:lnTo>
                    <a:pt x="129628" y="189077"/>
                  </a:lnTo>
                  <a:lnTo>
                    <a:pt x="312085" y="189077"/>
                  </a:lnTo>
                  <a:lnTo>
                    <a:pt x="312940" y="188887"/>
                  </a:lnTo>
                  <a:lnTo>
                    <a:pt x="315696" y="188544"/>
                  </a:lnTo>
                  <a:lnTo>
                    <a:pt x="315592" y="186918"/>
                  </a:lnTo>
                  <a:lnTo>
                    <a:pt x="111391" y="186918"/>
                  </a:lnTo>
                  <a:lnTo>
                    <a:pt x="107657" y="186816"/>
                  </a:lnTo>
                  <a:lnTo>
                    <a:pt x="105816" y="184010"/>
                  </a:lnTo>
                  <a:lnTo>
                    <a:pt x="103962" y="182397"/>
                  </a:lnTo>
                  <a:lnTo>
                    <a:pt x="105600" y="180555"/>
                  </a:lnTo>
                  <a:lnTo>
                    <a:pt x="107073" y="177520"/>
                  </a:lnTo>
                  <a:lnTo>
                    <a:pt x="110743" y="176923"/>
                  </a:lnTo>
                  <a:lnTo>
                    <a:pt x="314939" y="176923"/>
                  </a:lnTo>
                  <a:lnTo>
                    <a:pt x="314827" y="175285"/>
                  </a:lnTo>
                  <a:lnTo>
                    <a:pt x="116941" y="175285"/>
                  </a:lnTo>
                  <a:lnTo>
                    <a:pt x="111467" y="172123"/>
                  </a:lnTo>
                  <a:lnTo>
                    <a:pt x="106667" y="163601"/>
                  </a:lnTo>
                  <a:lnTo>
                    <a:pt x="85043" y="125704"/>
                  </a:lnTo>
                  <a:lnTo>
                    <a:pt x="17233" y="8293"/>
                  </a:lnTo>
                  <a:lnTo>
                    <a:pt x="14706" y="4330"/>
                  </a:lnTo>
                  <a:lnTo>
                    <a:pt x="12065" y="0"/>
                  </a:lnTo>
                  <a:close/>
                </a:path>
                <a:path w="316229" h="364490">
                  <a:moveTo>
                    <a:pt x="312085" y="189077"/>
                  </a:moveTo>
                  <a:lnTo>
                    <a:pt x="129628" y="189077"/>
                  </a:lnTo>
                  <a:lnTo>
                    <a:pt x="219060" y="189501"/>
                  </a:lnTo>
                  <a:lnTo>
                    <a:pt x="310718" y="189382"/>
                  </a:lnTo>
                  <a:lnTo>
                    <a:pt x="312085" y="189077"/>
                  </a:lnTo>
                  <a:close/>
                </a:path>
                <a:path w="316229" h="364490">
                  <a:moveTo>
                    <a:pt x="314939" y="176923"/>
                  </a:moveTo>
                  <a:lnTo>
                    <a:pt x="110743" y="176923"/>
                  </a:lnTo>
                  <a:lnTo>
                    <a:pt x="113004" y="179539"/>
                  </a:lnTo>
                  <a:lnTo>
                    <a:pt x="116230" y="181673"/>
                  </a:lnTo>
                  <a:lnTo>
                    <a:pt x="113296" y="184124"/>
                  </a:lnTo>
                  <a:lnTo>
                    <a:pt x="111391" y="186918"/>
                  </a:lnTo>
                  <a:lnTo>
                    <a:pt x="315592" y="186918"/>
                  </a:lnTo>
                  <a:lnTo>
                    <a:pt x="314939" y="176923"/>
                  </a:lnTo>
                  <a:close/>
                </a:path>
                <a:path w="316229" h="364490">
                  <a:moveTo>
                    <a:pt x="212594" y="174934"/>
                  </a:moveTo>
                  <a:lnTo>
                    <a:pt x="116941" y="175285"/>
                  </a:lnTo>
                  <a:lnTo>
                    <a:pt x="314827" y="175285"/>
                  </a:lnTo>
                  <a:lnTo>
                    <a:pt x="314807" y="174993"/>
                  </a:lnTo>
                  <a:lnTo>
                    <a:pt x="212594" y="17493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4" name="object 106">
              <a:extLst>
                <a:ext uri="{FF2B5EF4-FFF2-40B4-BE49-F238E27FC236}">
                  <a16:creationId xmlns:a16="http://schemas.microsoft.com/office/drawing/2014/main" id="{92333F01-B564-4DF6-BA88-872402EE43D5}"/>
                </a:ext>
              </a:extLst>
            </p:cNvPr>
            <p:cNvSpPr/>
            <p:nvPr/>
          </p:nvSpPr>
          <p:spPr>
            <a:xfrm>
              <a:off x="5408754" y="6284471"/>
              <a:ext cx="315595" cy="364490"/>
            </a:xfrm>
            <a:custGeom>
              <a:avLst/>
              <a:gdLst/>
              <a:ahLst/>
              <a:cxnLst/>
              <a:rect l="l" t="t" r="r" b="b"/>
              <a:pathLst>
                <a:path w="315595" h="364490">
                  <a:moveTo>
                    <a:pt x="11988" y="0"/>
                  </a:moveTo>
                  <a:lnTo>
                    <a:pt x="0" y="7492"/>
                  </a:lnTo>
                  <a:lnTo>
                    <a:pt x="100596" y="181825"/>
                  </a:lnTo>
                  <a:lnTo>
                    <a:pt x="76" y="356146"/>
                  </a:lnTo>
                  <a:lnTo>
                    <a:pt x="12077" y="364147"/>
                  </a:lnTo>
                  <a:lnTo>
                    <a:pt x="14516" y="360108"/>
                  </a:lnTo>
                  <a:lnTo>
                    <a:pt x="16535" y="356933"/>
                  </a:lnTo>
                  <a:lnTo>
                    <a:pt x="18402" y="353669"/>
                  </a:lnTo>
                  <a:lnTo>
                    <a:pt x="85499" y="237547"/>
                  </a:lnTo>
                  <a:lnTo>
                    <a:pt x="111760" y="191706"/>
                  </a:lnTo>
                  <a:lnTo>
                    <a:pt x="116281" y="188760"/>
                  </a:lnTo>
                  <a:lnTo>
                    <a:pt x="312280" y="188760"/>
                  </a:lnTo>
                  <a:lnTo>
                    <a:pt x="312442" y="188709"/>
                  </a:lnTo>
                  <a:lnTo>
                    <a:pt x="109689" y="188709"/>
                  </a:lnTo>
                  <a:lnTo>
                    <a:pt x="107187" y="185864"/>
                  </a:lnTo>
                  <a:lnTo>
                    <a:pt x="104279" y="183984"/>
                  </a:lnTo>
                  <a:lnTo>
                    <a:pt x="104406" y="180289"/>
                  </a:lnTo>
                  <a:lnTo>
                    <a:pt x="107149" y="177190"/>
                  </a:lnTo>
                  <a:lnTo>
                    <a:pt x="110655" y="176860"/>
                  </a:lnTo>
                  <a:lnTo>
                    <a:pt x="315226" y="176860"/>
                  </a:lnTo>
                  <a:lnTo>
                    <a:pt x="315226" y="175094"/>
                  </a:lnTo>
                  <a:lnTo>
                    <a:pt x="117360" y="175094"/>
                  </a:lnTo>
                  <a:lnTo>
                    <a:pt x="111531" y="171957"/>
                  </a:lnTo>
                  <a:lnTo>
                    <a:pt x="106438" y="162953"/>
                  </a:lnTo>
                  <a:lnTo>
                    <a:pt x="84642" y="124737"/>
                  </a:lnTo>
                  <a:lnTo>
                    <a:pt x="16573" y="6870"/>
                  </a:lnTo>
                  <a:lnTo>
                    <a:pt x="14211" y="3467"/>
                  </a:lnTo>
                  <a:lnTo>
                    <a:pt x="11988" y="0"/>
                  </a:lnTo>
                  <a:close/>
                </a:path>
                <a:path w="315595" h="364490">
                  <a:moveTo>
                    <a:pt x="312280" y="188760"/>
                  </a:moveTo>
                  <a:lnTo>
                    <a:pt x="116281" y="188760"/>
                  </a:lnTo>
                  <a:lnTo>
                    <a:pt x="139361" y="189221"/>
                  </a:lnTo>
                  <a:lnTo>
                    <a:pt x="154268" y="189253"/>
                  </a:lnTo>
                  <a:lnTo>
                    <a:pt x="311188" y="189102"/>
                  </a:lnTo>
                  <a:lnTo>
                    <a:pt x="312280" y="188760"/>
                  </a:lnTo>
                  <a:close/>
                </a:path>
                <a:path w="315595" h="364490">
                  <a:moveTo>
                    <a:pt x="315226" y="176860"/>
                  </a:moveTo>
                  <a:lnTo>
                    <a:pt x="110655" y="176860"/>
                  </a:lnTo>
                  <a:lnTo>
                    <a:pt x="113855" y="179679"/>
                  </a:lnTo>
                  <a:lnTo>
                    <a:pt x="114401" y="183324"/>
                  </a:lnTo>
                  <a:lnTo>
                    <a:pt x="111785" y="185547"/>
                  </a:lnTo>
                  <a:lnTo>
                    <a:pt x="109689" y="188709"/>
                  </a:lnTo>
                  <a:lnTo>
                    <a:pt x="312442" y="188709"/>
                  </a:lnTo>
                  <a:lnTo>
                    <a:pt x="313372" y="188417"/>
                  </a:lnTo>
                  <a:lnTo>
                    <a:pt x="315226" y="188099"/>
                  </a:lnTo>
                  <a:lnTo>
                    <a:pt x="315226" y="176860"/>
                  </a:lnTo>
                  <a:close/>
                </a:path>
                <a:path w="315595" h="364490">
                  <a:moveTo>
                    <a:pt x="213558" y="174683"/>
                  </a:moveTo>
                  <a:lnTo>
                    <a:pt x="117360" y="175094"/>
                  </a:lnTo>
                  <a:lnTo>
                    <a:pt x="315226" y="175094"/>
                  </a:lnTo>
                  <a:lnTo>
                    <a:pt x="315226" y="174751"/>
                  </a:lnTo>
                  <a:lnTo>
                    <a:pt x="213558" y="1746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9"/>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Agenda</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12" name="Text Placeholder 11">
            <a:extLst>
              <a:ext uri="{FF2B5EF4-FFF2-40B4-BE49-F238E27FC236}">
                <a16:creationId xmlns:a16="http://schemas.microsoft.com/office/drawing/2014/main" id="{64BF49A2-CD60-3E40-9DB1-E6FBE0CDE049}"/>
              </a:ext>
            </a:extLst>
          </p:cNvPr>
          <p:cNvSpPr>
            <a:spLocks noGrp="1"/>
          </p:cNvSpPr>
          <p:nvPr>
            <p:ph type="body" sz="quarter" idx="10" hasCustomPrompt="1"/>
          </p:nvPr>
        </p:nvSpPr>
        <p:spPr>
          <a:xfrm>
            <a:off x="1371600" y="1203325"/>
            <a:ext cx="9912095" cy="4518025"/>
          </a:xfrm>
          <a:prstGeom prst="rect">
            <a:avLst/>
          </a:prstGeom>
        </p:spPr>
        <p:txBody>
          <a:bodyPr/>
          <a:lstStyle>
            <a:lvl1pPr marL="457200" indent="-457200">
              <a:buFont typeface="Wingdings" panose="05000000000000000000" pitchFamily="2" charset="2"/>
              <a:buChar char="§"/>
              <a:defRPr sz="2800" b="0"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0" indent="0">
              <a:spcBef>
                <a:spcPts val="1100"/>
              </a:spcBef>
              <a:spcAft>
                <a:spcPts val="1800"/>
              </a:spcAft>
              <a:buNone/>
              <a:defRPr sz="2000" b="0" i="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first level text</a:t>
            </a:r>
          </a:p>
          <a:p>
            <a:pPr lvl="0"/>
            <a:endParaRPr lang="en-US" dirty="0"/>
          </a:p>
        </p:txBody>
      </p:sp>
      <p:sp>
        <p:nvSpPr>
          <p:cNvPr id="115" name="Content Placeholder 20"/>
          <p:cNvSpPr>
            <a:spLocks noGrp="1"/>
          </p:cNvSpPr>
          <p:nvPr>
            <p:ph sz="quarter" idx="24" hasCustomPrompt="1"/>
          </p:nvPr>
        </p:nvSpPr>
        <p:spPr>
          <a:xfrm>
            <a:off x="12509500" y="-593725"/>
            <a:ext cx="2565400" cy="377825"/>
          </a:xfrm>
          <a:prstGeom prst="rect">
            <a:avLst/>
          </a:prstGeom>
        </p:spPr>
        <p:txBody>
          <a:bodyPr/>
          <a:lstStyle>
            <a:lvl1pPr marL="0" indent="0">
              <a:buNone/>
              <a:defRPr/>
            </a:lvl1pPr>
          </a:lstStyle>
          <a:p>
            <a:pPr lvl="0"/>
            <a:r>
              <a:rPr lang="en-US" dirty="0"/>
              <a:t>Text</a:t>
            </a:r>
          </a:p>
        </p:txBody>
      </p:sp>
      <p:sp>
        <p:nvSpPr>
          <p:cNvPr id="116" name="Content Placeholder 20"/>
          <p:cNvSpPr>
            <a:spLocks noGrp="1"/>
          </p:cNvSpPr>
          <p:nvPr>
            <p:ph sz="quarter" idx="25" hasCustomPrompt="1"/>
          </p:nvPr>
        </p:nvSpPr>
        <p:spPr>
          <a:xfrm>
            <a:off x="12547600" y="-98425"/>
            <a:ext cx="2565400" cy="377825"/>
          </a:xfrm>
          <a:prstGeom prst="rect">
            <a:avLst/>
          </a:prstGeom>
        </p:spPr>
        <p:txBody>
          <a:bodyPr/>
          <a:lstStyle>
            <a:lvl1pPr marL="0" indent="0">
              <a:buNone/>
              <a:defRPr/>
            </a:lvl1pPr>
          </a:lstStyle>
          <a:p>
            <a:pPr lvl="0"/>
            <a:r>
              <a:rPr lang="en-US" dirty="0"/>
              <a:t>Text</a:t>
            </a:r>
          </a:p>
        </p:txBody>
      </p:sp>
      <p:sp>
        <p:nvSpPr>
          <p:cNvPr id="117" name="Content Placeholder 20"/>
          <p:cNvSpPr>
            <a:spLocks noGrp="1"/>
          </p:cNvSpPr>
          <p:nvPr>
            <p:ph sz="quarter" idx="26" hasCustomPrompt="1"/>
          </p:nvPr>
        </p:nvSpPr>
        <p:spPr>
          <a:xfrm>
            <a:off x="12547600" y="434975"/>
            <a:ext cx="2565400" cy="377825"/>
          </a:xfrm>
          <a:prstGeom prst="rect">
            <a:avLst/>
          </a:prstGeom>
        </p:spPr>
        <p:txBody>
          <a:bodyPr/>
          <a:lstStyle>
            <a:lvl1pPr marL="0" indent="0">
              <a:buNone/>
              <a:defRPr/>
            </a:lvl1pPr>
          </a:lstStyle>
          <a:p>
            <a:pPr lvl="0"/>
            <a:r>
              <a:rPr lang="en-US" dirty="0"/>
              <a:t>Text</a:t>
            </a:r>
          </a:p>
        </p:txBody>
      </p:sp>
      <p:sp>
        <p:nvSpPr>
          <p:cNvPr id="118" name="Content Placeholder 20"/>
          <p:cNvSpPr>
            <a:spLocks noGrp="1"/>
          </p:cNvSpPr>
          <p:nvPr>
            <p:ph sz="quarter" idx="27" hasCustomPrompt="1"/>
          </p:nvPr>
        </p:nvSpPr>
        <p:spPr>
          <a:xfrm>
            <a:off x="12547600" y="933450"/>
            <a:ext cx="2565400" cy="377825"/>
          </a:xfrm>
          <a:prstGeom prst="rect">
            <a:avLst/>
          </a:prstGeom>
        </p:spPr>
        <p:txBody>
          <a:bodyPr/>
          <a:lstStyle>
            <a:lvl1pPr marL="0" indent="0">
              <a:buNone/>
              <a:defRPr/>
            </a:lvl1pPr>
          </a:lstStyle>
          <a:p>
            <a:pPr lvl="0"/>
            <a:r>
              <a:rPr lang="en-US" dirty="0"/>
              <a:t>Text</a:t>
            </a:r>
          </a:p>
        </p:txBody>
      </p:sp>
      <p:sp>
        <p:nvSpPr>
          <p:cNvPr id="119" name="Content Placeholder 20"/>
          <p:cNvSpPr>
            <a:spLocks noGrp="1"/>
          </p:cNvSpPr>
          <p:nvPr>
            <p:ph sz="quarter" idx="28" hasCustomPrompt="1"/>
          </p:nvPr>
        </p:nvSpPr>
        <p:spPr>
          <a:xfrm>
            <a:off x="12547600" y="1460500"/>
            <a:ext cx="2565400" cy="377825"/>
          </a:xfrm>
          <a:prstGeom prst="rect">
            <a:avLst/>
          </a:prstGeom>
        </p:spPr>
        <p:txBody>
          <a:bodyPr/>
          <a:lstStyle>
            <a:lvl1pPr marL="0" indent="0">
              <a:buNone/>
              <a:defRPr/>
            </a:lvl1pPr>
          </a:lstStyle>
          <a:p>
            <a:pPr lvl="0"/>
            <a:r>
              <a:rPr lang="en-US" dirty="0"/>
              <a:t>Text</a:t>
            </a:r>
          </a:p>
        </p:txBody>
      </p:sp>
      <p:sp>
        <p:nvSpPr>
          <p:cNvPr id="120" name="Content Placeholder 20"/>
          <p:cNvSpPr>
            <a:spLocks noGrp="1"/>
          </p:cNvSpPr>
          <p:nvPr>
            <p:ph sz="quarter" idx="29" hasCustomPrompt="1"/>
          </p:nvPr>
        </p:nvSpPr>
        <p:spPr>
          <a:xfrm>
            <a:off x="12547600" y="1987550"/>
            <a:ext cx="2565400" cy="377825"/>
          </a:xfrm>
          <a:prstGeom prst="rect">
            <a:avLst/>
          </a:prstGeom>
        </p:spPr>
        <p:txBody>
          <a:bodyPr/>
          <a:lstStyle>
            <a:lvl1pPr marL="0" indent="0">
              <a:buNone/>
              <a:defRPr/>
            </a:lvl1pPr>
          </a:lstStyle>
          <a:p>
            <a:pPr lvl="0"/>
            <a:r>
              <a:rPr lang="en-US" dirty="0"/>
              <a:t>Text</a:t>
            </a:r>
          </a:p>
        </p:txBody>
      </p:sp>
      <p:sp>
        <p:nvSpPr>
          <p:cNvPr id="121" name="Content Placeholder 20"/>
          <p:cNvSpPr>
            <a:spLocks noGrp="1"/>
          </p:cNvSpPr>
          <p:nvPr>
            <p:ph sz="quarter" idx="30" hasCustomPrompt="1"/>
          </p:nvPr>
        </p:nvSpPr>
        <p:spPr>
          <a:xfrm>
            <a:off x="12547600" y="2514600"/>
            <a:ext cx="2565400" cy="377825"/>
          </a:xfrm>
          <a:prstGeom prst="rect">
            <a:avLst/>
          </a:prstGeom>
        </p:spPr>
        <p:txBody>
          <a:bodyPr/>
          <a:lstStyle>
            <a:lvl1pPr marL="0" indent="0">
              <a:buNone/>
              <a:defRPr/>
            </a:lvl1pPr>
          </a:lstStyle>
          <a:p>
            <a:pPr lvl="0"/>
            <a:r>
              <a:rPr lang="en-US" dirty="0"/>
              <a:t>Text</a:t>
            </a:r>
          </a:p>
        </p:txBody>
      </p:sp>
      <p:sp>
        <p:nvSpPr>
          <p:cNvPr id="122" name="Content Placeholder 20"/>
          <p:cNvSpPr>
            <a:spLocks noGrp="1"/>
          </p:cNvSpPr>
          <p:nvPr>
            <p:ph sz="quarter" idx="31" hasCustomPrompt="1"/>
          </p:nvPr>
        </p:nvSpPr>
        <p:spPr>
          <a:xfrm>
            <a:off x="12509500" y="3054350"/>
            <a:ext cx="2565400" cy="377825"/>
          </a:xfrm>
          <a:prstGeom prst="rect">
            <a:avLst/>
          </a:prstGeom>
        </p:spPr>
        <p:txBody>
          <a:bodyPr/>
          <a:lstStyle>
            <a:lvl1pPr marL="0" indent="0">
              <a:buNone/>
              <a:defRPr/>
            </a:lvl1pPr>
          </a:lstStyle>
          <a:p>
            <a:pPr lvl="0"/>
            <a:r>
              <a:rPr lang="en-US" dirty="0"/>
              <a:t>Text</a:t>
            </a:r>
          </a:p>
        </p:txBody>
      </p:sp>
      <p:sp>
        <p:nvSpPr>
          <p:cNvPr id="123" name="Content Placeholder 20"/>
          <p:cNvSpPr>
            <a:spLocks noGrp="1"/>
          </p:cNvSpPr>
          <p:nvPr>
            <p:ph sz="quarter" idx="32" hasCustomPrompt="1"/>
          </p:nvPr>
        </p:nvSpPr>
        <p:spPr>
          <a:xfrm>
            <a:off x="12547600" y="3549650"/>
            <a:ext cx="2565400" cy="377825"/>
          </a:xfrm>
          <a:prstGeom prst="rect">
            <a:avLst/>
          </a:prstGeom>
        </p:spPr>
        <p:txBody>
          <a:bodyPr/>
          <a:lstStyle>
            <a:lvl1pPr marL="0" indent="0">
              <a:buNone/>
              <a:defRPr/>
            </a:lvl1pPr>
          </a:lstStyle>
          <a:p>
            <a:pPr lvl="0"/>
            <a:r>
              <a:rPr lang="en-US" dirty="0"/>
              <a:t>Text</a:t>
            </a:r>
          </a:p>
        </p:txBody>
      </p:sp>
      <p:sp>
        <p:nvSpPr>
          <p:cNvPr id="124" name="Content Placeholder 20"/>
          <p:cNvSpPr>
            <a:spLocks noGrp="1"/>
          </p:cNvSpPr>
          <p:nvPr>
            <p:ph sz="quarter" idx="33" hasCustomPrompt="1"/>
          </p:nvPr>
        </p:nvSpPr>
        <p:spPr>
          <a:xfrm>
            <a:off x="12547600" y="4083050"/>
            <a:ext cx="2565400" cy="377825"/>
          </a:xfrm>
          <a:prstGeom prst="rect">
            <a:avLst/>
          </a:prstGeom>
        </p:spPr>
        <p:txBody>
          <a:bodyPr/>
          <a:lstStyle>
            <a:lvl1pPr marL="0" indent="0">
              <a:buNone/>
              <a:defRPr/>
            </a:lvl1pPr>
          </a:lstStyle>
          <a:p>
            <a:pPr lvl="0"/>
            <a:r>
              <a:rPr lang="en-US" dirty="0"/>
              <a:t>Text</a:t>
            </a:r>
          </a:p>
        </p:txBody>
      </p:sp>
      <p:sp>
        <p:nvSpPr>
          <p:cNvPr id="125" name="Content Placeholder 20"/>
          <p:cNvSpPr>
            <a:spLocks noGrp="1"/>
          </p:cNvSpPr>
          <p:nvPr>
            <p:ph sz="quarter" idx="34" hasCustomPrompt="1"/>
          </p:nvPr>
        </p:nvSpPr>
        <p:spPr>
          <a:xfrm>
            <a:off x="12547600" y="4581525"/>
            <a:ext cx="2565400" cy="377825"/>
          </a:xfrm>
          <a:prstGeom prst="rect">
            <a:avLst/>
          </a:prstGeom>
        </p:spPr>
        <p:txBody>
          <a:bodyPr/>
          <a:lstStyle>
            <a:lvl1pPr marL="0" indent="0">
              <a:buNone/>
              <a:defRPr/>
            </a:lvl1pPr>
          </a:lstStyle>
          <a:p>
            <a:pPr lvl="0"/>
            <a:r>
              <a:rPr lang="en-US" dirty="0"/>
              <a:t>Text</a:t>
            </a:r>
          </a:p>
        </p:txBody>
      </p:sp>
      <p:sp>
        <p:nvSpPr>
          <p:cNvPr id="126" name="Content Placeholder 20"/>
          <p:cNvSpPr>
            <a:spLocks noGrp="1"/>
          </p:cNvSpPr>
          <p:nvPr>
            <p:ph sz="quarter" idx="35" hasCustomPrompt="1"/>
          </p:nvPr>
        </p:nvSpPr>
        <p:spPr>
          <a:xfrm>
            <a:off x="12547600" y="5108575"/>
            <a:ext cx="2565400" cy="377825"/>
          </a:xfrm>
          <a:prstGeom prst="rect">
            <a:avLst/>
          </a:prstGeom>
        </p:spPr>
        <p:txBody>
          <a:bodyPr/>
          <a:lstStyle>
            <a:lvl1pPr marL="0" indent="0">
              <a:buNone/>
              <a:defRPr/>
            </a:lvl1pPr>
          </a:lstStyle>
          <a:p>
            <a:pPr lvl="0"/>
            <a:r>
              <a:rPr lang="en-US" dirty="0"/>
              <a:t>Text</a:t>
            </a:r>
          </a:p>
        </p:txBody>
      </p:sp>
      <p:sp>
        <p:nvSpPr>
          <p:cNvPr id="127" name="Content Placeholder 20"/>
          <p:cNvSpPr>
            <a:spLocks noGrp="1"/>
          </p:cNvSpPr>
          <p:nvPr>
            <p:ph sz="quarter" idx="36" hasCustomPrompt="1"/>
          </p:nvPr>
        </p:nvSpPr>
        <p:spPr>
          <a:xfrm>
            <a:off x="12547600" y="5635625"/>
            <a:ext cx="2565400" cy="377825"/>
          </a:xfrm>
          <a:prstGeom prst="rect">
            <a:avLst/>
          </a:prstGeom>
        </p:spPr>
        <p:txBody>
          <a:bodyPr/>
          <a:lstStyle>
            <a:lvl1pPr marL="0" indent="0">
              <a:buNone/>
              <a:defRPr/>
            </a:lvl1pPr>
          </a:lstStyle>
          <a:p>
            <a:pPr lvl="0"/>
            <a:r>
              <a:rPr lang="en-US" dirty="0"/>
              <a:t>Text</a:t>
            </a:r>
          </a:p>
        </p:txBody>
      </p:sp>
      <p:sp>
        <p:nvSpPr>
          <p:cNvPr id="128" name="Content Placeholder 20"/>
          <p:cNvSpPr>
            <a:spLocks noGrp="1"/>
          </p:cNvSpPr>
          <p:nvPr>
            <p:ph sz="quarter" idx="37" hasCustomPrompt="1"/>
          </p:nvPr>
        </p:nvSpPr>
        <p:spPr>
          <a:xfrm>
            <a:off x="12547600" y="6162675"/>
            <a:ext cx="2565400" cy="377825"/>
          </a:xfrm>
          <a:prstGeom prst="rect">
            <a:avLst/>
          </a:prstGeom>
        </p:spPr>
        <p:txBody>
          <a:bodyPr/>
          <a:lstStyle>
            <a:lvl1pPr marL="0" indent="0">
              <a:buNone/>
              <a:defRPr/>
            </a:lvl1pPr>
          </a:lstStyle>
          <a:p>
            <a:pPr lvl="0"/>
            <a:r>
              <a:rPr lang="en-US" dirty="0"/>
              <a:t>Text</a:t>
            </a:r>
          </a:p>
        </p:txBody>
      </p:sp>
      <p:sp>
        <p:nvSpPr>
          <p:cNvPr id="129" name="Content Placeholder 4"/>
          <p:cNvSpPr>
            <a:spLocks noGrp="1"/>
          </p:cNvSpPr>
          <p:nvPr>
            <p:ph sz="quarter" idx="38"/>
          </p:nvPr>
        </p:nvSpPr>
        <p:spPr>
          <a:xfrm>
            <a:off x="-3517900" y="1270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0" name="Content Placeholder 4"/>
          <p:cNvSpPr>
            <a:spLocks noGrp="1"/>
          </p:cNvSpPr>
          <p:nvPr>
            <p:ph sz="quarter" idx="11"/>
          </p:nvPr>
        </p:nvSpPr>
        <p:spPr>
          <a:xfrm>
            <a:off x="-3365500" y="2794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1" name="Content Placeholder 4"/>
          <p:cNvSpPr>
            <a:spLocks noGrp="1"/>
          </p:cNvSpPr>
          <p:nvPr>
            <p:ph sz="quarter" idx="12"/>
          </p:nvPr>
        </p:nvSpPr>
        <p:spPr>
          <a:xfrm>
            <a:off x="-3213100" y="4318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2" name="Content Placeholder 4"/>
          <p:cNvSpPr>
            <a:spLocks noGrp="1"/>
          </p:cNvSpPr>
          <p:nvPr>
            <p:ph sz="quarter" idx="13"/>
          </p:nvPr>
        </p:nvSpPr>
        <p:spPr>
          <a:xfrm>
            <a:off x="-3060700" y="5842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3" name="Content Placeholder 4"/>
          <p:cNvSpPr>
            <a:spLocks noGrp="1"/>
          </p:cNvSpPr>
          <p:nvPr>
            <p:ph sz="quarter" idx="14"/>
          </p:nvPr>
        </p:nvSpPr>
        <p:spPr>
          <a:xfrm>
            <a:off x="-2908300" y="7366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4" name="Content Placeholder 4"/>
          <p:cNvSpPr>
            <a:spLocks noGrp="1"/>
          </p:cNvSpPr>
          <p:nvPr>
            <p:ph sz="quarter" idx="15"/>
          </p:nvPr>
        </p:nvSpPr>
        <p:spPr>
          <a:xfrm>
            <a:off x="-2755900" y="8890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5" name="Content Placeholder 4"/>
          <p:cNvSpPr>
            <a:spLocks noGrp="1"/>
          </p:cNvSpPr>
          <p:nvPr>
            <p:ph sz="quarter" idx="16"/>
          </p:nvPr>
        </p:nvSpPr>
        <p:spPr>
          <a:xfrm>
            <a:off x="-2603500" y="10414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6" name="Content Placeholder 4"/>
          <p:cNvSpPr>
            <a:spLocks noGrp="1"/>
          </p:cNvSpPr>
          <p:nvPr>
            <p:ph sz="quarter" idx="17"/>
          </p:nvPr>
        </p:nvSpPr>
        <p:spPr>
          <a:xfrm>
            <a:off x="-2451100" y="11938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7" name="Content Placeholder 4"/>
          <p:cNvSpPr>
            <a:spLocks noGrp="1"/>
          </p:cNvSpPr>
          <p:nvPr>
            <p:ph sz="quarter" idx="18"/>
          </p:nvPr>
        </p:nvSpPr>
        <p:spPr>
          <a:xfrm>
            <a:off x="-3105150" y="35496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8" name="Content Placeholder 4"/>
          <p:cNvSpPr>
            <a:spLocks noGrp="1"/>
          </p:cNvSpPr>
          <p:nvPr>
            <p:ph sz="quarter" idx="19"/>
          </p:nvPr>
        </p:nvSpPr>
        <p:spPr>
          <a:xfrm>
            <a:off x="-3060700" y="48768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9" name="Content Placeholder 4"/>
          <p:cNvSpPr>
            <a:spLocks noGrp="1"/>
          </p:cNvSpPr>
          <p:nvPr>
            <p:ph sz="quarter" idx="20"/>
          </p:nvPr>
        </p:nvSpPr>
        <p:spPr>
          <a:xfrm>
            <a:off x="-2908300" y="50292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0" name="Content Placeholder 4"/>
          <p:cNvSpPr>
            <a:spLocks noGrp="1"/>
          </p:cNvSpPr>
          <p:nvPr>
            <p:ph sz="quarter" idx="21"/>
          </p:nvPr>
        </p:nvSpPr>
        <p:spPr>
          <a:xfrm>
            <a:off x="-3213100" y="38925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1" name="Content Placeholder 4"/>
          <p:cNvSpPr>
            <a:spLocks noGrp="1"/>
          </p:cNvSpPr>
          <p:nvPr>
            <p:ph sz="quarter" idx="22"/>
          </p:nvPr>
        </p:nvSpPr>
        <p:spPr>
          <a:xfrm>
            <a:off x="-3060700" y="40449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2" name="Content Placeholder 4"/>
          <p:cNvSpPr>
            <a:spLocks noGrp="1"/>
          </p:cNvSpPr>
          <p:nvPr>
            <p:ph sz="quarter" idx="23"/>
          </p:nvPr>
        </p:nvSpPr>
        <p:spPr>
          <a:xfrm>
            <a:off x="-2908300" y="41973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E5F36A0E-4570-9FBE-CACC-52F6CF725489}"/>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AI-generated content may be incorrect.">
            <a:extLst>
              <a:ext uri="{FF2B5EF4-FFF2-40B4-BE49-F238E27FC236}">
                <a16:creationId xmlns:a16="http://schemas.microsoft.com/office/drawing/2014/main" id="{0F89B2A3-109D-7CD2-CA32-1033B75E2223}"/>
              </a:ext>
            </a:extLst>
          </p:cNvPr>
          <p:cNvPicPr>
            <a:picLocks noChangeAspect="1"/>
          </p:cNvPicPr>
          <p:nvPr userDrawn="1"/>
        </p:nvPicPr>
        <p:blipFill>
          <a:blip r:embed="rId10"/>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359783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Click to add slide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12" name="Text Placeholder 11">
            <a:extLst>
              <a:ext uri="{FF2B5EF4-FFF2-40B4-BE49-F238E27FC236}">
                <a16:creationId xmlns:a16="http://schemas.microsoft.com/office/drawing/2014/main" id="{64BF49A2-CD60-3E40-9DB1-E6FBE0CDE049}"/>
              </a:ext>
            </a:extLst>
          </p:cNvPr>
          <p:cNvSpPr>
            <a:spLocks noGrp="1"/>
          </p:cNvSpPr>
          <p:nvPr>
            <p:ph type="body" sz="quarter" idx="10" hasCustomPrompt="1"/>
          </p:nvPr>
        </p:nvSpPr>
        <p:spPr>
          <a:xfrm>
            <a:off x="1371601" y="1203325"/>
            <a:ext cx="9912094" cy="4518025"/>
          </a:xfrm>
          <a:prstGeom prst="rect">
            <a:avLst/>
          </a:prstGeom>
        </p:spPr>
        <p:txBody>
          <a:bodyPr/>
          <a:lstStyle>
            <a:lvl1pPr marL="0" indent="0">
              <a:buNone/>
              <a:defRPr sz="2400" b="0" i="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0" indent="0">
              <a:spcBef>
                <a:spcPts val="1100"/>
              </a:spcBef>
              <a:spcAft>
                <a:spcPts val="1800"/>
              </a:spcAft>
              <a:buNone/>
              <a:defRPr sz="2000" b="0" i="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first level text</a:t>
            </a:r>
          </a:p>
          <a:p>
            <a:pPr lvl="1"/>
            <a:r>
              <a:rPr lang="en-US" dirty="0"/>
              <a:t>Second level</a:t>
            </a:r>
          </a:p>
        </p:txBody>
      </p:sp>
      <p:sp>
        <p:nvSpPr>
          <p:cNvPr id="5" name="Text Placeholder 4"/>
          <p:cNvSpPr>
            <a:spLocks noGrp="1"/>
          </p:cNvSpPr>
          <p:nvPr>
            <p:ph type="body" sz="quarter" idx="11" hasCustomPrompt="1"/>
          </p:nvPr>
        </p:nvSpPr>
        <p:spPr>
          <a:xfrm>
            <a:off x="-4092575" y="-638175"/>
            <a:ext cx="1524000" cy="638175"/>
          </a:xfrm>
          <a:prstGeom prst="rect">
            <a:avLst/>
          </a:prstGeom>
        </p:spPr>
        <p:txBody>
          <a:bodyPr/>
          <a:lstStyle>
            <a:lvl1pPr marL="0" indent="0">
              <a:buNone/>
              <a:defRPr/>
            </a:lvl1pPr>
          </a:lstStyle>
          <a:p>
            <a:pPr lvl="0"/>
            <a:r>
              <a:rPr lang="en-US" dirty="0"/>
              <a:t>Text</a:t>
            </a:r>
          </a:p>
        </p:txBody>
      </p:sp>
      <p:sp>
        <p:nvSpPr>
          <p:cNvPr id="38" name="Text Placeholder 4"/>
          <p:cNvSpPr>
            <a:spLocks noGrp="1"/>
          </p:cNvSpPr>
          <p:nvPr>
            <p:ph type="body" sz="quarter" idx="12" hasCustomPrompt="1"/>
          </p:nvPr>
        </p:nvSpPr>
        <p:spPr>
          <a:xfrm>
            <a:off x="-4092575" y="49242"/>
            <a:ext cx="1524000" cy="638175"/>
          </a:xfrm>
          <a:prstGeom prst="rect">
            <a:avLst/>
          </a:prstGeom>
        </p:spPr>
        <p:txBody>
          <a:bodyPr/>
          <a:lstStyle>
            <a:lvl1pPr marL="0" indent="0">
              <a:buNone/>
              <a:defRPr/>
            </a:lvl1pPr>
          </a:lstStyle>
          <a:p>
            <a:pPr lvl="0"/>
            <a:r>
              <a:rPr lang="en-US" dirty="0"/>
              <a:t>Text</a:t>
            </a:r>
          </a:p>
        </p:txBody>
      </p:sp>
      <p:sp>
        <p:nvSpPr>
          <p:cNvPr id="39" name="Text Placeholder 4"/>
          <p:cNvSpPr>
            <a:spLocks noGrp="1"/>
          </p:cNvSpPr>
          <p:nvPr>
            <p:ph type="body" sz="quarter" idx="13" hasCustomPrompt="1"/>
          </p:nvPr>
        </p:nvSpPr>
        <p:spPr>
          <a:xfrm>
            <a:off x="-4092575" y="736659"/>
            <a:ext cx="1524000" cy="638175"/>
          </a:xfrm>
          <a:prstGeom prst="rect">
            <a:avLst/>
          </a:prstGeom>
        </p:spPr>
        <p:txBody>
          <a:bodyPr/>
          <a:lstStyle>
            <a:lvl1pPr marL="0" indent="0">
              <a:buNone/>
              <a:defRPr/>
            </a:lvl1pPr>
          </a:lstStyle>
          <a:p>
            <a:pPr lvl="0"/>
            <a:r>
              <a:rPr lang="en-US" dirty="0"/>
              <a:t>Text</a:t>
            </a:r>
          </a:p>
        </p:txBody>
      </p:sp>
      <p:sp>
        <p:nvSpPr>
          <p:cNvPr id="40" name="Text Placeholder 4"/>
          <p:cNvSpPr>
            <a:spLocks noGrp="1"/>
          </p:cNvSpPr>
          <p:nvPr>
            <p:ph type="body" sz="quarter" idx="14" hasCustomPrompt="1"/>
          </p:nvPr>
        </p:nvSpPr>
        <p:spPr>
          <a:xfrm>
            <a:off x="-4092575" y="1424076"/>
            <a:ext cx="1524000" cy="638175"/>
          </a:xfrm>
          <a:prstGeom prst="rect">
            <a:avLst/>
          </a:prstGeom>
        </p:spPr>
        <p:txBody>
          <a:bodyPr/>
          <a:lstStyle>
            <a:lvl1pPr marL="0" indent="0">
              <a:buNone/>
              <a:defRPr/>
            </a:lvl1pPr>
          </a:lstStyle>
          <a:p>
            <a:pPr lvl="0"/>
            <a:r>
              <a:rPr lang="en-US" dirty="0"/>
              <a:t>Text</a:t>
            </a:r>
          </a:p>
        </p:txBody>
      </p:sp>
      <p:sp>
        <p:nvSpPr>
          <p:cNvPr id="41" name="Text Placeholder 4"/>
          <p:cNvSpPr>
            <a:spLocks noGrp="1"/>
          </p:cNvSpPr>
          <p:nvPr>
            <p:ph type="body" sz="quarter" idx="15" hasCustomPrompt="1"/>
          </p:nvPr>
        </p:nvSpPr>
        <p:spPr>
          <a:xfrm>
            <a:off x="-4092575" y="2119204"/>
            <a:ext cx="1524000" cy="638175"/>
          </a:xfrm>
          <a:prstGeom prst="rect">
            <a:avLst/>
          </a:prstGeom>
        </p:spPr>
        <p:txBody>
          <a:bodyPr/>
          <a:lstStyle>
            <a:lvl1pPr marL="0" indent="0">
              <a:buNone/>
              <a:defRPr/>
            </a:lvl1pPr>
          </a:lstStyle>
          <a:p>
            <a:pPr lvl="0"/>
            <a:r>
              <a:rPr lang="en-US" dirty="0"/>
              <a:t>Text</a:t>
            </a:r>
          </a:p>
        </p:txBody>
      </p:sp>
      <p:sp>
        <p:nvSpPr>
          <p:cNvPr id="42" name="Text Placeholder 4"/>
          <p:cNvSpPr>
            <a:spLocks noGrp="1"/>
          </p:cNvSpPr>
          <p:nvPr>
            <p:ph type="body" sz="quarter" idx="16" hasCustomPrompt="1"/>
          </p:nvPr>
        </p:nvSpPr>
        <p:spPr>
          <a:xfrm>
            <a:off x="-4092575" y="2831873"/>
            <a:ext cx="1524000" cy="638175"/>
          </a:xfrm>
          <a:prstGeom prst="rect">
            <a:avLst/>
          </a:prstGeom>
        </p:spPr>
        <p:txBody>
          <a:bodyPr/>
          <a:lstStyle>
            <a:lvl1pPr marL="0" indent="0">
              <a:buNone/>
              <a:defRPr/>
            </a:lvl1pPr>
          </a:lstStyle>
          <a:p>
            <a:pPr lvl="0"/>
            <a:r>
              <a:rPr lang="en-US" dirty="0"/>
              <a:t>Text</a:t>
            </a:r>
          </a:p>
        </p:txBody>
      </p:sp>
      <p:sp>
        <p:nvSpPr>
          <p:cNvPr id="43" name="Text Placeholder 4"/>
          <p:cNvSpPr>
            <a:spLocks noGrp="1"/>
          </p:cNvSpPr>
          <p:nvPr>
            <p:ph type="body" sz="quarter" idx="17" hasCustomPrompt="1"/>
          </p:nvPr>
        </p:nvSpPr>
        <p:spPr>
          <a:xfrm>
            <a:off x="-4092575" y="3544542"/>
            <a:ext cx="1524000" cy="638175"/>
          </a:xfrm>
          <a:prstGeom prst="rect">
            <a:avLst/>
          </a:prstGeom>
        </p:spPr>
        <p:txBody>
          <a:bodyPr/>
          <a:lstStyle>
            <a:lvl1pPr marL="0" indent="0">
              <a:buNone/>
              <a:defRPr/>
            </a:lvl1pPr>
          </a:lstStyle>
          <a:p>
            <a:pPr lvl="0"/>
            <a:r>
              <a:rPr lang="en-US" dirty="0"/>
              <a:t>Text</a:t>
            </a:r>
          </a:p>
        </p:txBody>
      </p:sp>
      <p:sp>
        <p:nvSpPr>
          <p:cNvPr id="44" name="Text Placeholder 4"/>
          <p:cNvSpPr>
            <a:spLocks noGrp="1"/>
          </p:cNvSpPr>
          <p:nvPr>
            <p:ph type="body" sz="quarter" idx="18" hasCustomPrompt="1"/>
          </p:nvPr>
        </p:nvSpPr>
        <p:spPr>
          <a:xfrm>
            <a:off x="-4092575" y="4257211"/>
            <a:ext cx="1524000" cy="638175"/>
          </a:xfrm>
          <a:prstGeom prst="rect">
            <a:avLst/>
          </a:prstGeom>
        </p:spPr>
        <p:txBody>
          <a:bodyPr/>
          <a:lstStyle>
            <a:lvl1pPr marL="0" indent="0">
              <a:buNone/>
              <a:defRPr/>
            </a:lvl1pPr>
          </a:lstStyle>
          <a:p>
            <a:pPr lvl="0"/>
            <a:r>
              <a:rPr lang="en-US" dirty="0"/>
              <a:t>Text</a:t>
            </a:r>
          </a:p>
        </p:txBody>
      </p:sp>
      <p:sp>
        <p:nvSpPr>
          <p:cNvPr id="45" name="Text Placeholder 4"/>
          <p:cNvSpPr>
            <a:spLocks noGrp="1"/>
          </p:cNvSpPr>
          <p:nvPr>
            <p:ph type="body" sz="quarter" idx="19" hasCustomPrompt="1"/>
          </p:nvPr>
        </p:nvSpPr>
        <p:spPr>
          <a:xfrm>
            <a:off x="-4092575" y="5032829"/>
            <a:ext cx="1524000" cy="638175"/>
          </a:xfrm>
          <a:prstGeom prst="rect">
            <a:avLst/>
          </a:prstGeom>
        </p:spPr>
        <p:txBody>
          <a:bodyPr/>
          <a:lstStyle>
            <a:lvl1pPr marL="0" indent="0">
              <a:buNone/>
              <a:defRPr/>
            </a:lvl1pPr>
          </a:lstStyle>
          <a:p>
            <a:pPr lvl="0"/>
            <a:r>
              <a:rPr lang="en-US" dirty="0"/>
              <a:t>Text</a:t>
            </a:r>
          </a:p>
        </p:txBody>
      </p:sp>
      <p:sp>
        <p:nvSpPr>
          <p:cNvPr id="46" name="Text Placeholder 4"/>
          <p:cNvSpPr>
            <a:spLocks noGrp="1"/>
          </p:cNvSpPr>
          <p:nvPr>
            <p:ph type="body" sz="quarter" idx="20" hasCustomPrompt="1"/>
          </p:nvPr>
        </p:nvSpPr>
        <p:spPr>
          <a:xfrm>
            <a:off x="-4092575" y="5671004"/>
            <a:ext cx="1524000" cy="638175"/>
          </a:xfrm>
          <a:prstGeom prst="rect">
            <a:avLst/>
          </a:prstGeom>
        </p:spPr>
        <p:txBody>
          <a:bodyPr/>
          <a:lstStyle>
            <a:lvl1pPr marL="0" indent="0">
              <a:buNone/>
              <a:defRPr/>
            </a:lvl1pPr>
          </a:lstStyle>
          <a:p>
            <a:pPr lvl="0"/>
            <a:r>
              <a:rPr lang="en-US" dirty="0"/>
              <a:t>Text</a:t>
            </a:r>
          </a:p>
        </p:txBody>
      </p:sp>
      <p:sp>
        <p:nvSpPr>
          <p:cNvPr id="47" name="Text Placeholder 4"/>
          <p:cNvSpPr>
            <a:spLocks noGrp="1"/>
          </p:cNvSpPr>
          <p:nvPr>
            <p:ph type="body" sz="quarter" idx="21" hasCustomPrompt="1"/>
          </p:nvPr>
        </p:nvSpPr>
        <p:spPr>
          <a:xfrm>
            <a:off x="13233981" y="-586921"/>
            <a:ext cx="1524000" cy="638175"/>
          </a:xfrm>
          <a:prstGeom prst="rect">
            <a:avLst/>
          </a:prstGeom>
        </p:spPr>
        <p:txBody>
          <a:bodyPr/>
          <a:lstStyle>
            <a:lvl1pPr marL="0" indent="0">
              <a:buNone/>
              <a:defRPr/>
            </a:lvl1pPr>
          </a:lstStyle>
          <a:p>
            <a:pPr lvl="0"/>
            <a:r>
              <a:rPr lang="en-US" dirty="0"/>
              <a:t>Text</a:t>
            </a:r>
          </a:p>
        </p:txBody>
      </p:sp>
      <p:sp>
        <p:nvSpPr>
          <p:cNvPr id="48" name="Text Placeholder 4"/>
          <p:cNvSpPr>
            <a:spLocks noGrp="1"/>
          </p:cNvSpPr>
          <p:nvPr>
            <p:ph type="body" sz="quarter" idx="22" hasCustomPrompt="1"/>
          </p:nvPr>
        </p:nvSpPr>
        <p:spPr>
          <a:xfrm>
            <a:off x="13233981" y="152400"/>
            <a:ext cx="1524000" cy="638175"/>
          </a:xfrm>
          <a:prstGeom prst="rect">
            <a:avLst/>
          </a:prstGeom>
        </p:spPr>
        <p:txBody>
          <a:bodyPr/>
          <a:lstStyle>
            <a:lvl1pPr marL="0" indent="0">
              <a:buNone/>
              <a:defRPr/>
            </a:lvl1pPr>
          </a:lstStyle>
          <a:p>
            <a:pPr lvl="0"/>
            <a:r>
              <a:rPr lang="en-US" dirty="0"/>
              <a:t>Text</a:t>
            </a:r>
          </a:p>
        </p:txBody>
      </p:sp>
      <p:sp>
        <p:nvSpPr>
          <p:cNvPr id="49" name="Text Placeholder 4"/>
          <p:cNvSpPr>
            <a:spLocks noGrp="1"/>
          </p:cNvSpPr>
          <p:nvPr>
            <p:ph type="body" sz="quarter" idx="23" hasCustomPrompt="1"/>
          </p:nvPr>
        </p:nvSpPr>
        <p:spPr>
          <a:xfrm>
            <a:off x="13233981" y="6027390"/>
            <a:ext cx="1524000" cy="638175"/>
          </a:xfrm>
          <a:prstGeom prst="rect">
            <a:avLst/>
          </a:prstGeom>
        </p:spPr>
        <p:txBody>
          <a:bodyPr/>
          <a:lstStyle>
            <a:lvl1pPr marL="0" indent="0">
              <a:buNone/>
              <a:defRPr/>
            </a:lvl1pPr>
          </a:lstStyle>
          <a:p>
            <a:pPr lvl="0"/>
            <a:r>
              <a:rPr lang="en-US" dirty="0"/>
              <a:t>Text</a:t>
            </a:r>
          </a:p>
        </p:txBody>
      </p:sp>
      <p:sp>
        <p:nvSpPr>
          <p:cNvPr id="50" name="Text Placeholder 4"/>
          <p:cNvSpPr>
            <a:spLocks noGrp="1"/>
          </p:cNvSpPr>
          <p:nvPr>
            <p:ph type="body" sz="quarter" idx="24" hasCustomPrompt="1"/>
          </p:nvPr>
        </p:nvSpPr>
        <p:spPr>
          <a:xfrm>
            <a:off x="13233981" y="1743163"/>
            <a:ext cx="1524000" cy="638175"/>
          </a:xfrm>
          <a:prstGeom prst="rect">
            <a:avLst/>
          </a:prstGeom>
        </p:spPr>
        <p:txBody>
          <a:bodyPr/>
          <a:lstStyle>
            <a:lvl1pPr marL="0" indent="0">
              <a:buNone/>
              <a:defRPr/>
            </a:lvl1pPr>
          </a:lstStyle>
          <a:p>
            <a:pPr lvl="0"/>
            <a:r>
              <a:rPr lang="en-US" dirty="0"/>
              <a:t>Text</a:t>
            </a:r>
          </a:p>
        </p:txBody>
      </p:sp>
      <p:sp>
        <p:nvSpPr>
          <p:cNvPr id="51" name="Text Placeholder 4"/>
          <p:cNvSpPr>
            <a:spLocks noGrp="1"/>
          </p:cNvSpPr>
          <p:nvPr>
            <p:ph type="body" sz="quarter" idx="25" hasCustomPrompt="1"/>
          </p:nvPr>
        </p:nvSpPr>
        <p:spPr>
          <a:xfrm>
            <a:off x="13233981" y="2602089"/>
            <a:ext cx="1524000" cy="638175"/>
          </a:xfrm>
          <a:prstGeom prst="rect">
            <a:avLst/>
          </a:prstGeom>
        </p:spPr>
        <p:txBody>
          <a:bodyPr/>
          <a:lstStyle>
            <a:lvl1pPr marL="0" indent="0">
              <a:buNone/>
              <a:defRPr/>
            </a:lvl1pPr>
          </a:lstStyle>
          <a:p>
            <a:pPr lvl="0"/>
            <a:r>
              <a:rPr lang="en-US" dirty="0"/>
              <a:t>Text</a:t>
            </a:r>
          </a:p>
        </p:txBody>
      </p:sp>
      <p:sp>
        <p:nvSpPr>
          <p:cNvPr id="52" name="Text Placeholder 4"/>
          <p:cNvSpPr>
            <a:spLocks noGrp="1"/>
          </p:cNvSpPr>
          <p:nvPr>
            <p:ph type="body" sz="quarter" idx="26" hasCustomPrompt="1"/>
          </p:nvPr>
        </p:nvSpPr>
        <p:spPr>
          <a:xfrm>
            <a:off x="13233981" y="3544542"/>
            <a:ext cx="1524000" cy="638175"/>
          </a:xfrm>
          <a:prstGeom prst="rect">
            <a:avLst/>
          </a:prstGeom>
        </p:spPr>
        <p:txBody>
          <a:bodyPr/>
          <a:lstStyle>
            <a:lvl1pPr marL="0" indent="0">
              <a:buNone/>
              <a:defRPr/>
            </a:lvl1pPr>
          </a:lstStyle>
          <a:p>
            <a:pPr lvl="0"/>
            <a:r>
              <a:rPr lang="en-US" dirty="0"/>
              <a:t>Text</a:t>
            </a:r>
          </a:p>
        </p:txBody>
      </p:sp>
      <p:sp>
        <p:nvSpPr>
          <p:cNvPr id="53" name="Text Placeholder 4"/>
          <p:cNvSpPr>
            <a:spLocks noGrp="1"/>
          </p:cNvSpPr>
          <p:nvPr>
            <p:ph type="body" sz="quarter" idx="27" hasCustomPrompt="1"/>
          </p:nvPr>
        </p:nvSpPr>
        <p:spPr>
          <a:xfrm>
            <a:off x="13233981" y="4404494"/>
            <a:ext cx="1524000" cy="638175"/>
          </a:xfrm>
          <a:prstGeom prst="rect">
            <a:avLst/>
          </a:prstGeom>
        </p:spPr>
        <p:txBody>
          <a:bodyPr/>
          <a:lstStyle>
            <a:lvl1pPr marL="0" indent="0">
              <a:buNone/>
              <a:defRPr/>
            </a:lvl1pPr>
          </a:lstStyle>
          <a:p>
            <a:pPr lvl="0"/>
            <a:r>
              <a:rPr lang="en-US" dirty="0"/>
              <a:t>Text</a:t>
            </a:r>
          </a:p>
        </p:txBody>
      </p:sp>
      <p:sp>
        <p:nvSpPr>
          <p:cNvPr id="54" name="Text Placeholder 4"/>
          <p:cNvSpPr>
            <a:spLocks noGrp="1"/>
          </p:cNvSpPr>
          <p:nvPr>
            <p:ph type="body" sz="quarter" idx="28" hasCustomPrompt="1"/>
          </p:nvPr>
        </p:nvSpPr>
        <p:spPr>
          <a:xfrm>
            <a:off x="13233981" y="5249478"/>
            <a:ext cx="1524000" cy="638175"/>
          </a:xfrm>
          <a:prstGeom prst="rect">
            <a:avLst/>
          </a:prstGeom>
        </p:spPr>
        <p:txBody>
          <a:bodyPr/>
          <a:lstStyle>
            <a:lvl1pPr marL="0" indent="0">
              <a:buNone/>
              <a:defRPr/>
            </a:lvl1pPr>
          </a:lstStyle>
          <a:p>
            <a:pPr lvl="0"/>
            <a:r>
              <a:rPr lang="en-US" dirty="0"/>
              <a:t>Text</a:t>
            </a:r>
          </a:p>
        </p:txBody>
      </p:sp>
      <p:sp>
        <p:nvSpPr>
          <p:cNvPr id="55" name="Text Placeholder 4"/>
          <p:cNvSpPr>
            <a:spLocks noGrp="1"/>
          </p:cNvSpPr>
          <p:nvPr>
            <p:ph type="body" sz="quarter" idx="29" hasCustomPrompt="1"/>
          </p:nvPr>
        </p:nvSpPr>
        <p:spPr>
          <a:xfrm>
            <a:off x="13233981" y="802108"/>
            <a:ext cx="1524000" cy="638175"/>
          </a:xfrm>
          <a:prstGeom prst="rect">
            <a:avLst/>
          </a:prstGeom>
        </p:spPr>
        <p:txBody>
          <a:bodyPr/>
          <a:lstStyle>
            <a:lvl1pPr marL="0" indent="0">
              <a:buNone/>
              <a:defRPr/>
            </a:lvl1pPr>
          </a:lstStyle>
          <a:p>
            <a:pPr lvl="0"/>
            <a:r>
              <a:rPr lang="en-US" dirty="0"/>
              <a:t>Text</a:t>
            </a:r>
          </a:p>
        </p:txBody>
      </p:sp>
      <p:sp>
        <p:nvSpPr>
          <p:cNvPr id="56" name="Text Placeholder 4"/>
          <p:cNvSpPr>
            <a:spLocks noGrp="1"/>
          </p:cNvSpPr>
          <p:nvPr>
            <p:ph type="body" sz="quarter" idx="30" hasCustomPrompt="1"/>
          </p:nvPr>
        </p:nvSpPr>
        <p:spPr>
          <a:xfrm>
            <a:off x="13233981" y="6799443"/>
            <a:ext cx="1524000" cy="638175"/>
          </a:xfrm>
          <a:prstGeom prst="rect">
            <a:avLst/>
          </a:prstGeom>
        </p:spPr>
        <p:txBody>
          <a:bodyPr/>
          <a:lstStyle>
            <a:lvl1pPr marL="0" indent="0">
              <a:buNone/>
              <a:defRPr/>
            </a:lvl1pPr>
          </a:lstStyle>
          <a:p>
            <a:pPr lvl="0"/>
            <a:r>
              <a:rPr lang="en-US" dirty="0"/>
              <a:t>Text</a:t>
            </a:r>
          </a:p>
        </p:txBody>
      </p:sp>
      <p:sp>
        <p:nvSpPr>
          <p:cNvPr id="4" name="Rectangle 3">
            <a:extLst>
              <a:ext uri="{FF2B5EF4-FFF2-40B4-BE49-F238E27FC236}">
                <a16:creationId xmlns:a16="http://schemas.microsoft.com/office/drawing/2014/main" id="{2029E7E7-15C9-C900-0CB2-A307F44496A0}"/>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AI-generated content may be incorrect.">
            <a:extLst>
              <a:ext uri="{FF2B5EF4-FFF2-40B4-BE49-F238E27FC236}">
                <a16:creationId xmlns:a16="http://schemas.microsoft.com/office/drawing/2014/main" id="{6FB64D4D-37C2-EAF1-5EF6-C2E8E48C88F0}"/>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162328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Click to add slide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12" name="Text Placeholder 11">
            <a:extLst>
              <a:ext uri="{FF2B5EF4-FFF2-40B4-BE49-F238E27FC236}">
                <a16:creationId xmlns:a16="http://schemas.microsoft.com/office/drawing/2014/main" id="{64BF49A2-CD60-3E40-9DB1-E6FBE0CDE049}"/>
              </a:ext>
            </a:extLst>
          </p:cNvPr>
          <p:cNvSpPr>
            <a:spLocks noGrp="1"/>
          </p:cNvSpPr>
          <p:nvPr>
            <p:ph type="body" sz="quarter" idx="10" hasCustomPrompt="1"/>
          </p:nvPr>
        </p:nvSpPr>
        <p:spPr>
          <a:xfrm>
            <a:off x="1371601" y="1203325"/>
            <a:ext cx="4594634" cy="4518025"/>
          </a:xfrm>
          <a:prstGeom prst="rect">
            <a:avLst/>
          </a:prstGeom>
        </p:spPr>
        <p:txBody>
          <a:bodyPr/>
          <a:lstStyle>
            <a:lvl1pPr marL="0" indent="0">
              <a:buFont typeface="Wingdings" panose="05000000000000000000" pitchFamily="2" charset="2"/>
              <a:buNone/>
              <a:defRPr sz="2400" b="0" i="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800100" indent="-342900" defTabSz="1028700">
              <a:spcBef>
                <a:spcPts val="1100"/>
              </a:spcBef>
              <a:spcAft>
                <a:spcPts val="1800"/>
              </a:spcAft>
              <a:buFont typeface="Roboto" panose="02000000000000000000" pitchFamily="2" charset="0"/>
              <a:buNone/>
              <a:defRPr sz="2000" b="0" i="0" baseline="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stem:</a:t>
            </a:r>
          </a:p>
          <a:p>
            <a:pPr lvl="0"/>
            <a:endParaRPr lang="en-US" dirty="0"/>
          </a:p>
          <a:p>
            <a:pPr lvl="0"/>
            <a:endParaRPr lang="en-US" b="0" dirty="0">
              <a:solidFill>
                <a:schemeClr val="accent1"/>
              </a:solidFill>
            </a:endParaRPr>
          </a:p>
          <a:p>
            <a:pPr lvl="0"/>
            <a:endParaRPr lang="en-US" dirty="0"/>
          </a:p>
          <a:p>
            <a:pPr lvl="1"/>
            <a:endParaRPr lang="en-US" dirty="0"/>
          </a:p>
        </p:txBody>
      </p:sp>
      <p:sp>
        <p:nvSpPr>
          <p:cNvPr id="14" name="Picture Placeholder 13">
            <a:extLst>
              <a:ext uri="{FF2B5EF4-FFF2-40B4-BE49-F238E27FC236}">
                <a16:creationId xmlns:a16="http://schemas.microsoft.com/office/drawing/2014/main" id="{3A639ED2-371A-E84C-AF57-94ABB6ECD3E6}"/>
              </a:ext>
            </a:extLst>
          </p:cNvPr>
          <p:cNvSpPr>
            <a:spLocks noGrp="1"/>
          </p:cNvSpPr>
          <p:nvPr>
            <p:ph type="pic" sz="quarter" idx="11"/>
          </p:nvPr>
        </p:nvSpPr>
        <p:spPr>
          <a:xfrm>
            <a:off x="6225767" y="1195388"/>
            <a:ext cx="5959603" cy="4525962"/>
          </a:xfrm>
          <a:prstGeom prst="rect">
            <a:avLst/>
          </a:prstGeom>
          <a:solidFill>
            <a:schemeClr val="bg2"/>
          </a:solidFill>
          <a:effectLst>
            <a:outerShdw dist="101600" dir="10800000" algn="r" rotWithShape="0">
              <a:schemeClr val="accent2"/>
            </a:outerShdw>
          </a:effectLst>
        </p:spPr>
        <p:txBody>
          <a:bodyPr anchor="ctr"/>
          <a:lstStyle>
            <a:lvl1pPr marL="0" indent="0" algn="ctr">
              <a:buNone/>
              <a:defRPr>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
        <p:nvSpPr>
          <p:cNvPr id="40" name="Text Placeholder 4"/>
          <p:cNvSpPr>
            <a:spLocks noGrp="1"/>
          </p:cNvSpPr>
          <p:nvPr>
            <p:ph type="body" sz="quarter" idx="38" hasCustomPrompt="1"/>
          </p:nvPr>
        </p:nvSpPr>
        <p:spPr>
          <a:xfrm>
            <a:off x="-4092575" y="-638175"/>
            <a:ext cx="1524000" cy="638175"/>
          </a:xfrm>
          <a:prstGeom prst="rect">
            <a:avLst/>
          </a:prstGeom>
        </p:spPr>
        <p:txBody>
          <a:bodyPr/>
          <a:lstStyle>
            <a:lvl1pPr marL="0" indent="0">
              <a:buNone/>
              <a:defRPr/>
            </a:lvl1pPr>
          </a:lstStyle>
          <a:p>
            <a:pPr lvl="0"/>
            <a:r>
              <a:rPr lang="en-US" dirty="0"/>
              <a:t>Text</a:t>
            </a:r>
          </a:p>
        </p:txBody>
      </p:sp>
      <p:sp>
        <p:nvSpPr>
          <p:cNvPr id="41" name="Text Placeholder 4"/>
          <p:cNvSpPr>
            <a:spLocks noGrp="1"/>
          </p:cNvSpPr>
          <p:nvPr>
            <p:ph type="body" sz="quarter" idx="12" hasCustomPrompt="1"/>
          </p:nvPr>
        </p:nvSpPr>
        <p:spPr>
          <a:xfrm>
            <a:off x="-4092575" y="49242"/>
            <a:ext cx="1524000" cy="638175"/>
          </a:xfrm>
          <a:prstGeom prst="rect">
            <a:avLst/>
          </a:prstGeom>
        </p:spPr>
        <p:txBody>
          <a:bodyPr/>
          <a:lstStyle>
            <a:lvl1pPr marL="0" indent="0">
              <a:buNone/>
              <a:defRPr/>
            </a:lvl1pPr>
          </a:lstStyle>
          <a:p>
            <a:pPr lvl="0"/>
            <a:r>
              <a:rPr lang="en-US" dirty="0"/>
              <a:t>Text</a:t>
            </a:r>
          </a:p>
        </p:txBody>
      </p:sp>
      <p:sp>
        <p:nvSpPr>
          <p:cNvPr id="42" name="Text Placeholder 4"/>
          <p:cNvSpPr>
            <a:spLocks noGrp="1"/>
          </p:cNvSpPr>
          <p:nvPr>
            <p:ph type="body" sz="quarter" idx="13" hasCustomPrompt="1"/>
          </p:nvPr>
        </p:nvSpPr>
        <p:spPr>
          <a:xfrm>
            <a:off x="-4092575" y="736659"/>
            <a:ext cx="1524000" cy="638175"/>
          </a:xfrm>
          <a:prstGeom prst="rect">
            <a:avLst/>
          </a:prstGeom>
        </p:spPr>
        <p:txBody>
          <a:bodyPr/>
          <a:lstStyle>
            <a:lvl1pPr marL="0" indent="0">
              <a:buNone/>
              <a:defRPr/>
            </a:lvl1pPr>
          </a:lstStyle>
          <a:p>
            <a:pPr lvl="0"/>
            <a:r>
              <a:rPr lang="en-US" dirty="0"/>
              <a:t>Text</a:t>
            </a:r>
          </a:p>
        </p:txBody>
      </p:sp>
      <p:sp>
        <p:nvSpPr>
          <p:cNvPr id="43" name="Text Placeholder 4"/>
          <p:cNvSpPr>
            <a:spLocks noGrp="1"/>
          </p:cNvSpPr>
          <p:nvPr>
            <p:ph type="body" sz="quarter" idx="14" hasCustomPrompt="1"/>
          </p:nvPr>
        </p:nvSpPr>
        <p:spPr>
          <a:xfrm>
            <a:off x="-4092575" y="1424076"/>
            <a:ext cx="1524000" cy="638175"/>
          </a:xfrm>
          <a:prstGeom prst="rect">
            <a:avLst/>
          </a:prstGeom>
        </p:spPr>
        <p:txBody>
          <a:bodyPr/>
          <a:lstStyle>
            <a:lvl1pPr marL="0" indent="0">
              <a:buNone/>
              <a:defRPr/>
            </a:lvl1pPr>
          </a:lstStyle>
          <a:p>
            <a:pPr lvl="0"/>
            <a:r>
              <a:rPr lang="en-US" dirty="0"/>
              <a:t>Text</a:t>
            </a:r>
          </a:p>
        </p:txBody>
      </p:sp>
      <p:sp>
        <p:nvSpPr>
          <p:cNvPr id="44" name="Text Placeholder 4"/>
          <p:cNvSpPr>
            <a:spLocks noGrp="1"/>
          </p:cNvSpPr>
          <p:nvPr>
            <p:ph type="body" sz="quarter" idx="15" hasCustomPrompt="1"/>
          </p:nvPr>
        </p:nvSpPr>
        <p:spPr>
          <a:xfrm>
            <a:off x="-4092575" y="2119204"/>
            <a:ext cx="1524000" cy="638175"/>
          </a:xfrm>
          <a:prstGeom prst="rect">
            <a:avLst/>
          </a:prstGeom>
        </p:spPr>
        <p:txBody>
          <a:bodyPr/>
          <a:lstStyle>
            <a:lvl1pPr marL="0" indent="0">
              <a:buNone/>
              <a:defRPr/>
            </a:lvl1pPr>
          </a:lstStyle>
          <a:p>
            <a:pPr lvl="0"/>
            <a:r>
              <a:rPr lang="en-US" dirty="0"/>
              <a:t>Text</a:t>
            </a:r>
          </a:p>
        </p:txBody>
      </p:sp>
      <p:sp>
        <p:nvSpPr>
          <p:cNvPr id="45" name="Text Placeholder 4"/>
          <p:cNvSpPr>
            <a:spLocks noGrp="1"/>
          </p:cNvSpPr>
          <p:nvPr>
            <p:ph type="body" sz="quarter" idx="16" hasCustomPrompt="1"/>
          </p:nvPr>
        </p:nvSpPr>
        <p:spPr>
          <a:xfrm>
            <a:off x="-4092575" y="2831873"/>
            <a:ext cx="1524000" cy="638175"/>
          </a:xfrm>
          <a:prstGeom prst="rect">
            <a:avLst/>
          </a:prstGeom>
        </p:spPr>
        <p:txBody>
          <a:bodyPr/>
          <a:lstStyle>
            <a:lvl1pPr marL="0" indent="0">
              <a:buNone/>
              <a:defRPr/>
            </a:lvl1pPr>
          </a:lstStyle>
          <a:p>
            <a:pPr lvl="0"/>
            <a:r>
              <a:rPr lang="en-US" dirty="0"/>
              <a:t>Text</a:t>
            </a:r>
          </a:p>
        </p:txBody>
      </p:sp>
      <p:sp>
        <p:nvSpPr>
          <p:cNvPr id="46" name="Text Placeholder 4"/>
          <p:cNvSpPr>
            <a:spLocks noGrp="1"/>
          </p:cNvSpPr>
          <p:nvPr>
            <p:ph type="body" sz="quarter" idx="17" hasCustomPrompt="1"/>
          </p:nvPr>
        </p:nvSpPr>
        <p:spPr>
          <a:xfrm>
            <a:off x="-4092575" y="3544542"/>
            <a:ext cx="1524000" cy="638175"/>
          </a:xfrm>
          <a:prstGeom prst="rect">
            <a:avLst/>
          </a:prstGeom>
        </p:spPr>
        <p:txBody>
          <a:bodyPr/>
          <a:lstStyle>
            <a:lvl1pPr marL="0" indent="0">
              <a:buNone/>
              <a:defRPr/>
            </a:lvl1pPr>
          </a:lstStyle>
          <a:p>
            <a:pPr lvl="0"/>
            <a:r>
              <a:rPr lang="en-US" dirty="0"/>
              <a:t>Text</a:t>
            </a:r>
          </a:p>
        </p:txBody>
      </p:sp>
      <p:sp>
        <p:nvSpPr>
          <p:cNvPr id="47" name="Text Placeholder 4"/>
          <p:cNvSpPr>
            <a:spLocks noGrp="1"/>
          </p:cNvSpPr>
          <p:nvPr>
            <p:ph type="body" sz="quarter" idx="18" hasCustomPrompt="1"/>
          </p:nvPr>
        </p:nvSpPr>
        <p:spPr>
          <a:xfrm>
            <a:off x="-4092575" y="4257211"/>
            <a:ext cx="1524000" cy="638175"/>
          </a:xfrm>
          <a:prstGeom prst="rect">
            <a:avLst/>
          </a:prstGeom>
        </p:spPr>
        <p:txBody>
          <a:bodyPr/>
          <a:lstStyle>
            <a:lvl1pPr marL="0" indent="0">
              <a:buNone/>
              <a:defRPr/>
            </a:lvl1pPr>
          </a:lstStyle>
          <a:p>
            <a:pPr lvl="0"/>
            <a:r>
              <a:rPr lang="en-US" dirty="0"/>
              <a:t>Text</a:t>
            </a:r>
          </a:p>
        </p:txBody>
      </p:sp>
      <p:sp>
        <p:nvSpPr>
          <p:cNvPr id="48" name="Text Placeholder 4"/>
          <p:cNvSpPr>
            <a:spLocks noGrp="1"/>
          </p:cNvSpPr>
          <p:nvPr>
            <p:ph type="body" sz="quarter" idx="19" hasCustomPrompt="1"/>
          </p:nvPr>
        </p:nvSpPr>
        <p:spPr>
          <a:xfrm>
            <a:off x="-4092575" y="5032829"/>
            <a:ext cx="1524000" cy="638175"/>
          </a:xfrm>
          <a:prstGeom prst="rect">
            <a:avLst/>
          </a:prstGeom>
        </p:spPr>
        <p:txBody>
          <a:bodyPr/>
          <a:lstStyle>
            <a:lvl1pPr marL="0" indent="0">
              <a:buNone/>
              <a:defRPr/>
            </a:lvl1pPr>
          </a:lstStyle>
          <a:p>
            <a:pPr lvl="0"/>
            <a:r>
              <a:rPr lang="en-US" dirty="0"/>
              <a:t>Text</a:t>
            </a:r>
          </a:p>
        </p:txBody>
      </p:sp>
      <p:sp>
        <p:nvSpPr>
          <p:cNvPr id="49" name="Text Placeholder 4"/>
          <p:cNvSpPr>
            <a:spLocks noGrp="1"/>
          </p:cNvSpPr>
          <p:nvPr>
            <p:ph type="body" sz="quarter" idx="20" hasCustomPrompt="1"/>
          </p:nvPr>
        </p:nvSpPr>
        <p:spPr>
          <a:xfrm>
            <a:off x="-4092575" y="5671004"/>
            <a:ext cx="1524000" cy="638175"/>
          </a:xfrm>
          <a:prstGeom prst="rect">
            <a:avLst/>
          </a:prstGeom>
        </p:spPr>
        <p:txBody>
          <a:bodyPr/>
          <a:lstStyle>
            <a:lvl1pPr marL="0" indent="0">
              <a:buNone/>
              <a:defRPr/>
            </a:lvl1pPr>
          </a:lstStyle>
          <a:p>
            <a:pPr lvl="0"/>
            <a:r>
              <a:rPr lang="en-US" dirty="0"/>
              <a:t>Text</a:t>
            </a:r>
          </a:p>
        </p:txBody>
      </p:sp>
      <p:sp>
        <p:nvSpPr>
          <p:cNvPr id="50" name="Text Placeholder 4"/>
          <p:cNvSpPr>
            <a:spLocks noGrp="1"/>
          </p:cNvSpPr>
          <p:nvPr>
            <p:ph type="body" sz="quarter" idx="21" hasCustomPrompt="1"/>
          </p:nvPr>
        </p:nvSpPr>
        <p:spPr>
          <a:xfrm>
            <a:off x="13233981" y="-586921"/>
            <a:ext cx="1524000" cy="638175"/>
          </a:xfrm>
          <a:prstGeom prst="rect">
            <a:avLst/>
          </a:prstGeom>
        </p:spPr>
        <p:txBody>
          <a:bodyPr/>
          <a:lstStyle>
            <a:lvl1pPr marL="0" indent="0">
              <a:buNone/>
              <a:defRPr/>
            </a:lvl1pPr>
          </a:lstStyle>
          <a:p>
            <a:pPr lvl="0"/>
            <a:r>
              <a:rPr lang="en-US" dirty="0"/>
              <a:t>Text</a:t>
            </a:r>
          </a:p>
        </p:txBody>
      </p:sp>
      <p:sp>
        <p:nvSpPr>
          <p:cNvPr id="51" name="Text Placeholder 4"/>
          <p:cNvSpPr>
            <a:spLocks noGrp="1"/>
          </p:cNvSpPr>
          <p:nvPr>
            <p:ph type="body" sz="quarter" idx="22" hasCustomPrompt="1"/>
          </p:nvPr>
        </p:nvSpPr>
        <p:spPr>
          <a:xfrm>
            <a:off x="13233981" y="152400"/>
            <a:ext cx="1524000" cy="638175"/>
          </a:xfrm>
          <a:prstGeom prst="rect">
            <a:avLst/>
          </a:prstGeom>
        </p:spPr>
        <p:txBody>
          <a:bodyPr/>
          <a:lstStyle>
            <a:lvl1pPr marL="0" indent="0">
              <a:buNone/>
              <a:defRPr/>
            </a:lvl1pPr>
          </a:lstStyle>
          <a:p>
            <a:pPr lvl="0"/>
            <a:r>
              <a:rPr lang="en-US" dirty="0"/>
              <a:t>Text</a:t>
            </a:r>
          </a:p>
        </p:txBody>
      </p:sp>
      <p:sp>
        <p:nvSpPr>
          <p:cNvPr id="52" name="Text Placeholder 4"/>
          <p:cNvSpPr>
            <a:spLocks noGrp="1"/>
          </p:cNvSpPr>
          <p:nvPr>
            <p:ph type="body" sz="quarter" idx="23" hasCustomPrompt="1"/>
          </p:nvPr>
        </p:nvSpPr>
        <p:spPr>
          <a:xfrm>
            <a:off x="13233981" y="6027390"/>
            <a:ext cx="1524000" cy="638175"/>
          </a:xfrm>
          <a:prstGeom prst="rect">
            <a:avLst/>
          </a:prstGeom>
        </p:spPr>
        <p:txBody>
          <a:bodyPr/>
          <a:lstStyle>
            <a:lvl1pPr marL="0" indent="0">
              <a:buNone/>
              <a:defRPr/>
            </a:lvl1pPr>
          </a:lstStyle>
          <a:p>
            <a:pPr lvl="0"/>
            <a:r>
              <a:rPr lang="en-US" dirty="0"/>
              <a:t>Text</a:t>
            </a:r>
          </a:p>
        </p:txBody>
      </p:sp>
      <p:sp>
        <p:nvSpPr>
          <p:cNvPr id="53" name="Text Placeholder 4"/>
          <p:cNvSpPr>
            <a:spLocks noGrp="1"/>
          </p:cNvSpPr>
          <p:nvPr>
            <p:ph type="body" sz="quarter" idx="24" hasCustomPrompt="1"/>
          </p:nvPr>
        </p:nvSpPr>
        <p:spPr>
          <a:xfrm>
            <a:off x="13233981" y="1743163"/>
            <a:ext cx="1524000" cy="638175"/>
          </a:xfrm>
          <a:prstGeom prst="rect">
            <a:avLst/>
          </a:prstGeom>
        </p:spPr>
        <p:txBody>
          <a:bodyPr/>
          <a:lstStyle>
            <a:lvl1pPr marL="0" indent="0">
              <a:buNone/>
              <a:defRPr/>
            </a:lvl1pPr>
          </a:lstStyle>
          <a:p>
            <a:pPr lvl="0"/>
            <a:r>
              <a:rPr lang="en-US" dirty="0"/>
              <a:t>Text</a:t>
            </a:r>
          </a:p>
        </p:txBody>
      </p:sp>
      <p:sp>
        <p:nvSpPr>
          <p:cNvPr id="54" name="Text Placeholder 4"/>
          <p:cNvSpPr>
            <a:spLocks noGrp="1"/>
          </p:cNvSpPr>
          <p:nvPr>
            <p:ph type="body" sz="quarter" idx="25" hasCustomPrompt="1"/>
          </p:nvPr>
        </p:nvSpPr>
        <p:spPr>
          <a:xfrm>
            <a:off x="13233981" y="2602089"/>
            <a:ext cx="1524000" cy="638175"/>
          </a:xfrm>
          <a:prstGeom prst="rect">
            <a:avLst/>
          </a:prstGeom>
        </p:spPr>
        <p:txBody>
          <a:bodyPr/>
          <a:lstStyle>
            <a:lvl1pPr marL="0" indent="0">
              <a:buNone/>
              <a:defRPr/>
            </a:lvl1pPr>
          </a:lstStyle>
          <a:p>
            <a:pPr lvl="0"/>
            <a:r>
              <a:rPr lang="en-US" dirty="0"/>
              <a:t>Text</a:t>
            </a:r>
          </a:p>
        </p:txBody>
      </p:sp>
      <p:sp>
        <p:nvSpPr>
          <p:cNvPr id="55" name="Text Placeholder 4"/>
          <p:cNvSpPr>
            <a:spLocks noGrp="1"/>
          </p:cNvSpPr>
          <p:nvPr>
            <p:ph type="body" sz="quarter" idx="26" hasCustomPrompt="1"/>
          </p:nvPr>
        </p:nvSpPr>
        <p:spPr>
          <a:xfrm>
            <a:off x="13233981" y="3544542"/>
            <a:ext cx="1524000" cy="638175"/>
          </a:xfrm>
          <a:prstGeom prst="rect">
            <a:avLst/>
          </a:prstGeom>
        </p:spPr>
        <p:txBody>
          <a:bodyPr/>
          <a:lstStyle>
            <a:lvl1pPr marL="0" indent="0">
              <a:buNone/>
              <a:defRPr/>
            </a:lvl1pPr>
          </a:lstStyle>
          <a:p>
            <a:pPr lvl="0"/>
            <a:r>
              <a:rPr lang="en-US" dirty="0"/>
              <a:t>Text</a:t>
            </a:r>
          </a:p>
        </p:txBody>
      </p:sp>
      <p:sp>
        <p:nvSpPr>
          <p:cNvPr id="56" name="Text Placeholder 4"/>
          <p:cNvSpPr>
            <a:spLocks noGrp="1"/>
          </p:cNvSpPr>
          <p:nvPr>
            <p:ph type="body" sz="quarter" idx="27" hasCustomPrompt="1"/>
          </p:nvPr>
        </p:nvSpPr>
        <p:spPr>
          <a:xfrm>
            <a:off x="13233981" y="4404494"/>
            <a:ext cx="1524000" cy="638175"/>
          </a:xfrm>
          <a:prstGeom prst="rect">
            <a:avLst/>
          </a:prstGeom>
        </p:spPr>
        <p:txBody>
          <a:bodyPr/>
          <a:lstStyle>
            <a:lvl1pPr marL="0" indent="0">
              <a:buNone/>
              <a:defRPr/>
            </a:lvl1pPr>
          </a:lstStyle>
          <a:p>
            <a:pPr lvl="0"/>
            <a:r>
              <a:rPr lang="en-US" dirty="0"/>
              <a:t>Text</a:t>
            </a:r>
          </a:p>
        </p:txBody>
      </p:sp>
      <p:sp>
        <p:nvSpPr>
          <p:cNvPr id="57" name="Text Placeholder 4"/>
          <p:cNvSpPr>
            <a:spLocks noGrp="1"/>
          </p:cNvSpPr>
          <p:nvPr>
            <p:ph type="body" sz="quarter" idx="28" hasCustomPrompt="1"/>
          </p:nvPr>
        </p:nvSpPr>
        <p:spPr>
          <a:xfrm>
            <a:off x="13233981" y="5249478"/>
            <a:ext cx="1524000" cy="638175"/>
          </a:xfrm>
          <a:prstGeom prst="rect">
            <a:avLst/>
          </a:prstGeom>
        </p:spPr>
        <p:txBody>
          <a:bodyPr/>
          <a:lstStyle>
            <a:lvl1pPr marL="0" indent="0">
              <a:buNone/>
              <a:defRPr/>
            </a:lvl1pPr>
          </a:lstStyle>
          <a:p>
            <a:pPr lvl="0"/>
            <a:r>
              <a:rPr lang="en-US" dirty="0"/>
              <a:t>Text</a:t>
            </a:r>
          </a:p>
        </p:txBody>
      </p:sp>
      <p:sp>
        <p:nvSpPr>
          <p:cNvPr id="58" name="Text Placeholder 4"/>
          <p:cNvSpPr>
            <a:spLocks noGrp="1"/>
          </p:cNvSpPr>
          <p:nvPr>
            <p:ph type="body" sz="quarter" idx="29" hasCustomPrompt="1"/>
          </p:nvPr>
        </p:nvSpPr>
        <p:spPr>
          <a:xfrm>
            <a:off x="13233981" y="802108"/>
            <a:ext cx="1524000" cy="638175"/>
          </a:xfrm>
          <a:prstGeom prst="rect">
            <a:avLst/>
          </a:prstGeom>
        </p:spPr>
        <p:txBody>
          <a:bodyPr/>
          <a:lstStyle>
            <a:lvl1pPr marL="0" indent="0">
              <a:buNone/>
              <a:defRPr/>
            </a:lvl1pPr>
          </a:lstStyle>
          <a:p>
            <a:pPr lvl="0"/>
            <a:r>
              <a:rPr lang="en-US" dirty="0"/>
              <a:t>Text</a:t>
            </a:r>
          </a:p>
        </p:txBody>
      </p:sp>
      <p:sp>
        <p:nvSpPr>
          <p:cNvPr id="59" name="Text Placeholder 4"/>
          <p:cNvSpPr>
            <a:spLocks noGrp="1"/>
          </p:cNvSpPr>
          <p:nvPr>
            <p:ph type="body" sz="quarter" idx="30" hasCustomPrompt="1"/>
          </p:nvPr>
        </p:nvSpPr>
        <p:spPr>
          <a:xfrm>
            <a:off x="13233981" y="6799443"/>
            <a:ext cx="1524000" cy="638175"/>
          </a:xfrm>
          <a:prstGeom prst="rect">
            <a:avLst/>
          </a:prstGeom>
        </p:spPr>
        <p:txBody>
          <a:bodyPr/>
          <a:lstStyle>
            <a:lvl1pPr marL="0" indent="0">
              <a:buNone/>
              <a:defRPr/>
            </a:lvl1pPr>
          </a:lstStyle>
          <a:p>
            <a:pPr lvl="0"/>
            <a:r>
              <a:rPr lang="en-US" dirty="0"/>
              <a:t>Text</a:t>
            </a:r>
          </a:p>
        </p:txBody>
      </p:sp>
      <p:sp>
        <p:nvSpPr>
          <p:cNvPr id="4" name="Rectangle 3">
            <a:extLst>
              <a:ext uri="{FF2B5EF4-FFF2-40B4-BE49-F238E27FC236}">
                <a16:creationId xmlns:a16="http://schemas.microsoft.com/office/drawing/2014/main" id="{6539E40D-E370-306C-483D-850264872EFC}"/>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AI-generated content may be incorrect.">
            <a:extLst>
              <a:ext uri="{FF2B5EF4-FFF2-40B4-BE49-F238E27FC236}">
                <a16:creationId xmlns:a16="http://schemas.microsoft.com/office/drawing/2014/main" id="{72BAE836-6A33-B832-7847-AE43B6D2609F}"/>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1325211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Click to add slide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grpSp>
        <p:nvGrpSpPr>
          <p:cNvPr id="10" name="Group 9">
            <a:extLst>
              <a:ext uri="{FF2B5EF4-FFF2-40B4-BE49-F238E27FC236}">
                <a16:creationId xmlns:a16="http://schemas.microsoft.com/office/drawing/2014/main" id="{6FBC30CD-D3DC-4C94-9C33-136A59AF2649}"/>
              </a:ext>
            </a:extLst>
          </p:cNvPr>
          <p:cNvGrpSpPr/>
          <p:nvPr userDrawn="1"/>
        </p:nvGrpSpPr>
        <p:grpSpPr>
          <a:xfrm>
            <a:off x="1367381" y="1131823"/>
            <a:ext cx="4987825" cy="4356100"/>
            <a:chOff x="1367381" y="1131823"/>
            <a:chExt cx="4987825" cy="4356100"/>
          </a:xfrm>
        </p:grpSpPr>
        <p:sp>
          <p:nvSpPr>
            <p:cNvPr id="13" name="object 119">
              <a:extLst>
                <a:ext uri="{FF2B5EF4-FFF2-40B4-BE49-F238E27FC236}">
                  <a16:creationId xmlns:a16="http://schemas.microsoft.com/office/drawing/2014/main" id="{D3FE4A73-E3F7-4D3A-AB87-57F3978CD71D}"/>
                </a:ext>
              </a:extLst>
            </p:cNvPr>
            <p:cNvSpPr/>
            <p:nvPr/>
          </p:nvSpPr>
          <p:spPr>
            <a:xfrm>
              <a:off x="6240271" y="1131823"/>
              <a:ext cx="114935" cy="4356100"/>
            </a:xfrm>
            <a:custGeom>
              <a:avLst/>
              <a:gdLst/>
              <a:ahLst/>
              <a:cxnLst/>
              <a:rect l="l" t="t" r="r" b="b"/>
              <a:pathLst>
                <a:path w="114935" h="4356100">
                  <a:moveTo>
                    <a:pt x="0" y="4355591"/>
                  </a:moveTo>
                  <a:lnTo>
                    <a:pt x="114808" y="4355591"/>
                  </a:lnTo>
                  <a:lnTo>
                    <a:pt x="114808" y="0"/>
                  </a:lnTo>
                  <a:lnTo>
                    <a:pt x="0" y="0"/>
                  </a:lnTo>
                  <a:lnTo>
                    <a:pt x="0" y="4355591"/>
                  </a:lnTo>
                  <a:close/>
                </a:path>
              </a:pathLst>
            </a:custGeom>
            <a:solidFill>
              <a:srgbClr val="FCBB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 name="object 120">
              <a:extLst>
                <a:ext uri="{FF2B5EF4-FFF2-40B4-BE49-F238E27FC236}">
                  <a16:creationId xmlns:a16="http://schemas.microsoft.com/office/drawing/2014/main" id="{B2A5F336-1F93-4D0C-B248-431E7A9A6082}"/>
                </a:ext>
              </a:extLst>
            </p:cNvPr>
            <p:cNvSpPr/>
            <p:nvPr/>
          </p:nvSpPr>
          <p:spPr>
            <a:xfrm>
              <a:off x="1367381" y="1132775"/>
              <a:ext cx="4872889" cy="4354195"/>
            </a:xfrm>
            <a:custGeom>
              <a:avLst/>
              <a:gdLst/>
              <a:ahLst/>
              <a:cxnLst/>
              <a:rect l="l" t="t" r="r" b="b"/>
              <a:pathLst>
                <a:path w="5843270" h="4354195">
                  <a:moveTo>
                    <a:pt x="5843015" y="0"/>
                  </a:moveTo>
                  <a:lnTo>
                    <a:pt x="0" y="0"/>
                  </a:lnTo>
                  <a:lnTo>
                    <a:pt x="0" y="4354067"/>
                  </a:lnTo>
                  <a:lnTo>
                    <a:pt x="5843015" y="4354067"/>
                  </a:lnTo>
                  <a:lnTo>
                    <a:pt x="5843015" y="0"/>
                  </a:lnTo>
                  <a:close/>
                </a:path>
              </a:pathLst>
            </a:custGeom>
            <a:solidFill>
              <a:srgbClr val="B9B6B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12" name="Text Placeholder 11">
            <a:extLst>
              <a:ext uri="{FF2B5EF4-FFF2-40B4-BE49-F238E27FC236}">
                <a16:creationId xmlns:a16="http://schemas.microsoft.com/office/drawing/2014/main" id="{08C1AE7F-80BA-4CDD-AF49-6C190CB661F9}"/>
              </a:ext>
            </a:extLst>
          </p:cNvPr>
          <p:cNvSpPr>
            <a:spLocks noGrp="1"/>
          </p:cNvSpPr>
          <p:nvPr>
            <p:ph type="body" sz="quarter" idx="10" hasCustomPrompt="1"/>
          </p:nvPr>
        </p:nvSpPr>
        <p:spPr>
          <a:xfrm>
            <a:off x="6642340" y="1132775"/>
            <a:ext cx="4788003" cy="4518025"/>
          </a:xfrm>
          <a:prstGeom prst="rect">
            <a:avLst/>
          </a:prstGeom>
        </p:spPr>
        <p:txBody>
          <a:bodyPr/>
          <a:lstStyle>
            <a:lvl1pPr marL="0" indent="0">
              <a:buNone/>
              <a:defRPr sz="2400" b="0" i="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914400" indent="-342900" defTabSz="1028700">
              <a:spcBef>
                <a:spcPts val="1100"/>
              </a:spcBef>
              <a:spcAft>
                <a:spcPts val="1800"/>
              </a:spcAft>
              <a:buFont typeface="Arial" panose="020B0604020202020204" pitchFamily="34" charset="0"/>
              <a:buNone/>
              <a:defRPr sz="2000" b="0" i="0" baseline="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stem:</a:t>
            </a:r>
            <a:endParaRPr lang="en-US" b="0" dirty="0">
              <a:solidFill>
                <a:schemeClr val="accent1"/>
              </a:solidFill>
            </a:endParaRPr>
          </a:p>
          <a:p>
            <a:pPr lvl="0"/>
            <a:endParaRPr lang="en-US" dirty="0"/>
          </a:p>
        </p:txBody>
      </p:sp>
      <p:sp>
        <p:nvSpPr>
          <p:cNvPr id="42" name="Text Placeholder 4"/>
          <p:cNvSpPr>
            <a:spLocks noGrp="1"/>
          </p:cNvSpPr>
          <p:nvPr>
            <p:ph type="body" sz="quarter" idx="11" hasCustomPrompt="1"/>
          </p:nvPr>
        </p:nvSpPr>
        <p:spPr>
          <a:xfrm>
            <a:off x="-4092575" y="-638175"/>
            <a:ext cx="1524000" cy="638175"/>
          </a:xfrm>
          <a:prstGeom prst="rect">
            <a:avLst/>
          </a:prstGeom>
        </p:spPr>
        <p:txBody>
          <a:bodyPr/>
          <a:lstStyle>
            <a:lvl1pPr marL="0" indent="0">
              <a:buNone/>
              <a:defRPr/>
            </a:lvl1pPr>
          </a:lstStyle>
          <a:p>
            <a:pPr lvl="0"/>
            <a:r>
              <a:rPr lang="en-US" dirty="0"/>
              <a:t>Text</a:t>
            </a:r>
          </a:p>
        </p:txBody>
      </p:sp>
      <p:sp>
        <p:nvSpPr>
          <p:cNvPr id="43" name="Text Placeholder 4"/>
          <p:cNvSpPr>
            <a:spLocks noGrp="1"/>
          </p:cNvSpPr>
          <p:nvPr>
            <p:ph type="body" sz="quarter" idx="12" hasCustomPrompt="1"/>
          </p:nvPr>
        </p:nvSpPr>
        <p:spPr>
          <a:xfrm>
            <a:off x="-4092575" y="49242"/>
            <a:ext cx="1524000" cy="638175"/>
          </a:xfrm>
          <a:prstGeom prst="rect">
            <a:avLst/>
          </a:prstGeom>
        </p:spPr>
        <p:txBody>
          <a:bodyPr/>
          <a:lstStyle>
            <a:lvl1pPr marL="0" indent="0">
              <a:buNone/>
              <a:defRPr/>
            </a:lvl1pPr>
          </a:lstStyle>
          <a:p>
            <a:pPr lvl="0"/>
            <a:r>
              <a:rPr lang="en-US" dirty="0"/>
              <a:t>Text</a:t>
            </a:r>
          </a:p>
        </p:txBody>
      </p:sp>
      <p:sp>
        <p:nvSpPr>
          <p:cNvPr id="44" name="Text Placeholder 4"/>
          <p:cNvSpPr>
            <a:spLocks noGrp="1"/>
          </p:cNvSpPr>
          <p:nvPr>
            <p:ph type="body" sz="quarter" idx="13" hasCustomPrompt="1"/>
          </p:nvPr>
        </p:nvSpPr>
        <p:spPr>
          <a:xfrm>
            <a:off x="-4092575" y="736659"/>
            <a:ext cx="1524000" cy="638175"/>
          </a:xfrm>
          <a:prstGeom prst="rect">
            <a:avLst/>
          </a:prstGeom>
        </p:spPr>
        <p:txBody>
          <a:bodyPr/>
          <a:lstStyle>
            <a:lvl1pPr marL="0" indent="0">
              <a:buNone/>
              <a:defRPr/>
            </a:lvl1pPr>
          </a:lstStyle>
          <a:p>
            <a:pPr lvl="0"/>
            <a:r>
              <a:rPr lang="en-US" dirty="0"/>
              <a:t>Text</a:t>
            </a:r>
          </a:p>
        </p:txBody>
      </p:sp>
      <p:sp>
        <p:nvSpPr>
          <p:cNvPr id="45" name="Text Placeholder 4"/>
          <p:cNvSpPr>
            <a:spLocks noGrp="1"/>
          </p:cNvSpPr>
          <p:nvPr>
            <p:ph type="body" sz="quarter" idx="14" hasCustomPrompt="1"/>
          </p:nvPr>
        </p:nvSpPr>
        <p:spPr>
          <a:xfrm>
            <a:off x="-4092575" y="1424076"/>
            <a:ext cx="1524000" cy="638175"/>
          </a:xfrm>
          <a:prstGeom prst="rect">
            <a:avLst/>
          </a:prstGeom>
        </p:spPr>
        <p:txBody>
          <a:bodyPr/>
          <a:lstStyle>
            <a:lvl1pPr marL="0" indent="0">
              <a:buNone/>
              <a:defRPr/>
            </a:lvl1pPr>
          </a:lstStyle>
          <a:p>
            <a:pPr lvl="0"/>
            <a:r>
              <a:rPr lang="en-US" dirty="0"/>
              <a:t>Text</a:t>
            </a:r>
          </a:p>
        </p:txBody>
      </p:sp>
      <p:sp>
        <p:nvSpPr>
          <p:cNvPr id="46" name="Text Placeholder 4"/>
          <p:cNvSpPr>
            <a:spLocks noGrp="1"/>
          </p:cNvSpPr>
          <p:nvPr>
            <p:ph type="body" sz="quarter" idx="15" hasCustomPrompt="1"/>
          </p:nvPr>
        </p:nvSpPr>
        <p:spPr>
          <a:xfrm>
            <a:off x="-4092575" y="2119204"/>
            <a:ext cx="1524000" cy="638175"/>
          </a:xfrm>
          <a:prstGeom prst="rect">
            <a:avLst/>
          </a:prstGeom>
        </p:spPr>
        <p:txBody>
          <a:bodyPr/>
          <a:lstStyle>
            <a:lvl1pPr marL="0" indent="0">
              <a:buNone/>
              <a:defRPr/>
            </a:lvl1pPr>
          </a:lstStyle>
          <a:p>
            <a:pPr lvl="0"/>
            <a:r>
              <a:rPr lang="en-US" dirty="0"/>
              <a:t>Text</a:t>
            </a:r>
          </a:p>
        </p:txBody>
      </p:sp>
      <p:sp>
        <p:nvSpPr>
          <p:cNvPr id="47" name="Text Placeholder 4"/>
          <p:cNvSpPr>
            <a:spLocks noGrp="1"/>
          </p:cNvSpPr>
          <p:nvPr>
            <p:ph type="body" sz="quarter" idx="16" hasCustomPrompt="1"/>
          </p:nvPr>
        </p:nvSpPr>
        <p:spPr>
          <a:xfrm>
            <a:off x="-4092575" y="2831873"/>
            <a:ext cx="1524000" cy="638175"/>
          </a:xfrm>
          <a:prstGeom prst="rect">
            <a:avLst/>
          </a:prstGeom>
        </p:spPr>
        <p:txBody>
          <a:bodyPr/>
          <a:lstStyle>
            <a:lvl1pPr marL="0" indent="0">
              <a:buNone/>
              <a:defRPr/>
            </a:lvl1pPr>
          </a:lstStyle>
          <a:p>
            <a:pPr lvl="0"/>
            <a:r>
              <a:rPr lang="en-US" dirty="0"/>
              <a:t>Text</a:t>
            </a:r>
          </a:p>
        </p:txBody>
      </p:sp>
      <p:sp>
        <p:nvSpPr>
          <p:cNvPr id="48" name="Text Placeholder 4"/>
          <p:cNvSpPr>
            <a:spLocks noGrp="1"/>
          </p:cNvSpPr>
          <p:nvPr>
            <p:ph type="body" sz="quarter" idx="17" hasCustomPrompt="1"/>
          </p:nvPr>
        </p:nvSpPr>
        <p:spPr>
          <a:xfrm>
            <a:off x="-4092575" y="3544542"/>
            <a:ext cx="1524000" cy="638175"/>
          </a:xfrm>
          <a:prstGeom prst="rect">
            <a:avLst/>
          </a:prstGeom>
        </p:spPr>
        <p:txBody>
          <a:bodyPr/>
          <a:lstStyle>
            <a:lvl1pPr marL="0" indent="0">
              <a:buNone/>
              <a:defRPr/>
            </a:lvl1pPr>
          </a:lstStyle>
          <a:p>
            <a:pPr lvl="0"/>
            <a:r>
              <a:rPr lang="en-US" dirty="0"/>
              <a:t>Text</a:t>
            </a:r>
          </a:p>
        </p:txBody>
      </p:sp>
      <p:sp>
        <p:nvSpPr>
          <p:cNvPr id="49" name="Text Placeholder 4"/>
          <p:cNvSpPr>
            <a:spLocks noGrp="1"/>
          </p:cNvSpPr>
          <p:nvPr>
            <p:ph type="body" sz="quarter" idx="18" hasCustomPrompt="1"/>
          </p:nvPr>
        </p:nvSpPr>
        <p:spPr>
          <a:xfrm>
            <a:off x="-4092575" y="4257211"/>
            <a:ext cx="1524000" cy="638175"/>
          </a:xfrm>
          <a:prstGeom prst="rect">
            <a:avLst/>
          </a:prstGeom>
        </p:spPr>
        <p:txBody>
          <a:bodyPr/>
          <a:lstStyle>
            <a:lvl1pPr marL="0" indent="0">
              <a:buNone/>
              <a:defRPr/>
            </a:lvl1pPr>
          </a:lstStyle>
          <a:p>
            <a:pPr lvl="0"/>
            <a:r>
              <a:rPr lang="en-US" dirty="0"/>
              <a:t>Text</a:t>
            </a:r>
          </a:p>
        </p:txBody>
      </p:sp>
      <p:sp>
        <p:nvSpPr>
          <p:cNvPr id="50" name="Text Placeholder 4"/>
          <p:cNvSpPr>
            <a:spLocks noGrp="1"/>
          </p:cNvSpPr>
          <p:nvPr>
            <p:ph type="body" sz="quarter" idx="19" hasCustomPrompt="1"/>
          </p:nvPr>
        </p:nvSpPr>
        <p:spPr>
          <a:xfrm>
            <a:off x="-4092575" y="5032829"/>
            <a:ext cx="1524000" cy="638175"/>
          </a:xfrm>
          <a:prstGeom prst="rect">
            <a:avLst/>
          </a:prstGeom>
        </p:spPr>
        <p:txBody>
          <a:bodyPr/>
          <a:lstStyle>
            <a:lvl1pPr marL="0" indent="0">
              <a:buNone/>
              <a:defRPr/>
            </a:lvl1pPr>
          </a:lstStyle>
          <a:p>
            <a:pPr lvl="0"/>
            <a:r>
              <a:rPr lang="en-US" dirty="0"/>
              <a:t>Text</a:t>
            </a:r>
          </a:p>
        </p:txBody>
      </p:sp>
      <p:sp>
        <p:nvSpPr>
          <p:cNvPr id="51" name="Text Placeholder 4"/>
          <p:cNvSpPr>
            <a:spLocks noGrp="1"/>
          </p:cNvSpPr>
          <p:nvPr>
            <p:ph type="body" sz="quarter" idx="20" hasCustomPrompt="1"/>
          </p:nvPr>
        </p:nvSpPr>
        <p:spPr>
          <a:xfrm>
            <a:off x="-4092575" y="5671004"/>
            <a:ext cx="1524000" cy="638175"/>
          </a:xfrm>
          <a:prstGeom prst="rect">
            <a:avLst/>
          </a:prstGeom>
        </p:spPr>
        <p:txBody>
          <a:bodyPr/>
          <a:lstStyle>
            <a:lvl1pPr marL="0" indent="0">
              <a:buNone/>
              <a:defRPr/>
            </a:lvl1pPr>
          </a:lstStyle>
          <a:p>
            <a:pPr lvl="0"/>
            <a:r>
              <a:rPr lang="en-US" dirty="0"/>
              <a:t>Text</a:t>
            </a:r>
          </a:p>
        </p:txBody>
      </p:sp>
      <p:sp>
        <p:nvSpPr>
          <p:cNvPr id="52" name="Text Placeholder 4"/>
          <p:cNvSpPr>
            <a:spLocks noGrp="1"/>
          </p:cNvSpPr>
          <p:nvPr>
            <p:ph type="body" sz="quarter" idx="21" hasCustomPrompt="1"/>
          </p:nvPr>
        </p:nvSpPr>
        <p:spPr>
          <a:xfrm>
            <a:off x="13233981" y="-586921"/>
            <a:ext cx="1524000" cy="638175"/>
          </a:xfrm>
          <a:prstGeom prst="rect">
            <a:avLst/>
          </a:prstGeom>
        </p:spPr>
        <p:txBody>
          <a:bodyPr/>
          <a:lstStyle>
            <a:lvl1pPr marL="0" indent="0">
              <a:buNone/>
              <a:defRPr/>
            </a:lvl1pPr>
          </a:lstStyle>
          <a:p>
            <a:pPr lvl="0"/>
            <a:r>
              <a:rPr lang="en-US" dirty="0"/>
              <a:t>Text</a:t>
            </a:r>
          </a:p>
        </p:txBody>
      </p:sp>
      <p:sp>
        <p:nvSpPr>
          <p:cNvPr id="53" name="Text Placeholder 4"/>
          <p:cNvSpPr>
            <a:spLocks noGrp="1"/>
          </p:cNvSpPr>
          <p:nvPr>
            <p:ph type="body" sz="quarter" idx="22" hasCustomPrompt="1"/>
          </p:nvPr>
        </p:nvSpPr>
        <p:spPr>
          <a:xfrm>
            <a:off x="13233981" y="152400"/>
            <a:ext cx="1524000" cy="638175"/>
          </a:xfrm>
          <a:prstGeom prst="rect">
            <a:avLst/>
          </a:prstGeom>
        </p:spPr>
        <p:txBody>
          <a:bodyPr/>
          <a:lstStyle>
            <a:lvl1pPr marL="0" indent="0">
              <a:buNone/>
              <a:defRPr/>
            </a:lvl1pPr>
          </a:lstStyle>
          <a:p>
            <a:pPr lvl="0"/>
            <a:r>
              <a:rPr lang="en-US" dirty="0"/>
              <a:t>Text</a:t>
            </a:r>
          </a:p>
        </p:txBody>
      </p:sp>
      <p:sp>
        <p:nvSpPr>
          <p:cNvPr id="54" name="Text Placeholder 4"/>
          <p:cNvSpPr>
            <a:spLocks noGrp="1"/>
          </p:cNvSpPr>
          <p:nvPr>
            <p:ph type="body" sz="quarter" idx="23" hasCustomPrompt="1"/>
          </p:nvPr>
        </p:nvSpPr>
        <p:spPr>
          <a:xfrm>
            <a:off x="13233981" y="6027390"/>
            <a:ext cx="1524000" cy="638175"/>
          </a:xfrm>
          <a:prstGeom prst="rect">
            <a:avLst/>
          </a:prstGeom>
        </p:spPr>
        <p:txBody>
          <a:bodyPr/>
          <a:lstStyle>
            <a:lvl1pPr marL="0" indent="0">
              <a:buNone/>
              <a:defRPr/>
            </a:lvl1pPr>
          </a:lstStyle>
          <a:p>
            <a:pPr lvl="0"/>
            <a:r>
              <a:rPr lang="en-US" dirty="0"/>
              <a:t>Text</a:t>
            </a:r>
          </a:p>
        </p:txBody>
      </p:sp>
      <p:sp>
        <p:nvSpPr>
          <p:cNvPr id="55" name="Text Placeholder 4"/>
          <p:cNvSpPr>
            <a:spLocks noGrp="1"/>
          </p:cNvSpPr>
          <p:nvPr>
            <p:ph type="body" sz="quarter" idx="24" hasCustomPrompt="1"/>
          </p:nvPr>
        </p:nvSpPr>
        <p:spPr>
          <a:xfrm>
            <a:off x="13233981" y="1743163"/>
            <a:ext cx="1524000" cy="638175"/>
          </a:xfrm>
          <a:prstGeom prst="rect">
            <a:avLst/>
          </a:prstGeom>
        </p:spPr>
        <p:txBody>
          <a:bodyPr/>
          <a:lstStyle>
            <a:lvl1pPr marL="0" indent="0">
              <a:buNone/>
              <a:defRPr/>
            </a:lvl1pPr>
          </a:lstStyle>
          <a:p>
            <a:pPr lvl="0"/>
            <a:r>
              <a:rPr lang="en-US" dirty="0"/>
              <a:t>Text</a:t>
            </a:r>
          </a:p>
        </p:txBody>
      </p:sp>
      <p:sp>
        <p:nvSpPr>
          <p:cNvPr id="56" name="Text Placeholder 4"/>
          <p:cNvSpPr>
            <a:spLocks noGrp="1"/>
          </p:cNvSpPr>
          <p:nvPr>
            <p:ph type="body" sz="quarter" idx="25" hasCustomPrompt="1"/>
          </p:nvPr>
        </p:nvSpPr>
        <p:spPr>
          <a:xfrm>
            <a:off x="13233981" y="2602089"/>
            <a:ext cx="1524000" cy="638175"/>
          </a:xfrm>
          <a:prstGeom prst="rect">
            <a:avLst/>
          </a:prstGeom>
        </p:spPr>
        <p:txBody>
          <a:bodyPr/>
          <a:lstStyle>
            <a:lvl1pPr marL="0" indent="0">
              <a:buNone/>
              <a:defRPr/>
            </a:lvl1pPr>
          </a:lstStyle>
          <a:p>
            <a:pPr lvl="0"/>
            <a:r>
              <a:rPr lang="en-US" dirty="0"/>
              <a:t>Text</a:t>
            </a:r>
          </a:p>
        </p:txBody>
      </p:sp>
      <p:sp>
        <p:nvSpPr>
          <p:cNvPr id="57" name="Text Placeholder 4"/>
          <p:cNvSpPr>
            <a:spLocks noGrp="1"/>
          </p:cNvSpPr>
          <p:nvPr>
            <p:ph type="body" sz="quarter" idx="26" hasCustomPrompt="1"/>
          </p:nvPr>
        </p:nvSpPr>
        <p:spPr>
          <a:xfrm>
            <a:off x="13233981" y="3544542"/>
            <a:ext cx="1524000" cy="638175"/>
          </a:xfrm>
          <a:prstGeom prst="rect">
            <a:avLst/>
          </a:prstGeom>
        </p:spPr>
        <p:txBody>
          <a:bodyPr/>
          <a:lstStyle>
            <a:lvl1pPr marL="0" indent="0">
              <a:buNone/>
              <a:defRPr/>
            </a:lvl1pPr>
          </a:lstStyle>
          <a:p>
            <a:pPr lvl="0"/>
            <a:r>
              <a:rPr lang="en-US" dirty="0"/>
              <a:t>Text</a:t>
            </a:r>
          </a:p>
        </p:txBody>
      </p:sp>
      <p:sp>
        <p:nvSpPr>
          <p:cNvPr id="58" name="Text Placeholder 4"/>
          <p:cNvSpPr>
            <a:spLocks noGrp="1"/>
          </p:cNvSpPr>
          <p:nvPr>
            <p:ph type="body" sz="quarter" idx="27" hasCustomPrompt="1"/>
          </p:nvPr>
        </p:nvSpPr>
        <p:spPr>
          <a:xfrm>
            <a:off x="13233981" y="4404494"/>
            <a:ext cx="1524000" cy="638175"/>
          </a:xfrm>
          <a:prstGeom prst="rect">
            <a:avLst/>
          </a:prstGeom>
        </p:spPr>
        <p:txBody>
          <a:bodyPr/>
          <a:lstStyle>
            <a:lvl1pPr marL="0" indent="0">
              <a:buNone/>
              <a:defRPr/>
            </a:lvl1pPr>
          </a:lstStyle>
          <a:p>
            <a:pPr lvl="0"/>
            <a:r>
              <a:rPr lang="en-US" dirty="0"/>
              <a:t>Text</a:t>
            </a:r>
          </a:p>
        </p:txBody>
      </p:sp>
      <p:sp>
        <p:nvSpPr>
          <p:cNvPr id="59" name="Text Placeholder 4"/>
          <p:cNvSpPr>
            <a:spLocks noGrp="1"/>
          </p:cNvSpPr>
          <p:nvPr>
            <p:ph type="body" sz="quarter" idx="28" hasCustomPrompt="1"/>
          </p:nvPr>
        </p:nvSpPr>
        <p:spPr>
          <a:xfrm>
            <a:off x="13233981" y="5249478"/>
            <a:ext cx="1524000" cy="638175"/>
          </a:xfrm>
          <a:prstGeom prst="rect">
            <a:avLst/>
          </a:prstGeom>
        </p:spPr>
        <p:txBody>
          <a:bodyPr/>
          <a:lstStyle>
            <a:lvl1pPr marL="0" indent="0">
              <a:buNone/>
              <a:defRPr/>
            </a:lvl1pPr>
          </a:lstStyle>
          <a:p>
            <a:pPr lvl="0"/>
            <a:r>
              <a:rPr lang="en-US" dirty="0"/>
              <a:t>Text</a:t>
            </a:r>
          </a:p>
        </p:txBody>
      </p:sp>
      <p:sp>
        <p:nvSpPr>
          <p:cNvPr id="60" name="Text Placeholder 4"/>
          <p:cNvSpPr>
            <a:spLocks noGrp="1"/>
          </p:cNvSpPr>
          <p:nvPr>
            <p:ph type="body" sz="quarter" idx="29" hasCustomPrompt="1"/>
          </p:nvPr>
        </p:nvSpPr>
        <p:spPr>
          <a:xfrm>
            <a:off x="13233981" y="802108"/>
            <a:ext cx="1524000" cy="638175"/>
          </a:xfrm>
          <a:prstGeom prst="rect">
            <a:avLst/>
          </a:prstGeom>
        </p:spPr>
        <p:txBody>
          <a:bodyPr/>
          <a:lstStyle>
            <a:lvl1pPr marL="0" indent="0">
              <a:buNone/>
              <a:defRPr/>
            </a:lvl1pPr>
          </a:lstStyle>
          <a:p>
            <a:pPr lvl="0"/>
            <a:r>
              <a:rPr lang="en-US" dirty="0"/>
              <a:t>Text</a:t>
            </a:r>
          </a:p>
        </p:txBody>
      </p:sp>
      <p:sp>
        <p:nvSpPr>
          <p:cNvPr id="61" name="Text Placeholder 4"/>
          <p:cNvSpPr>
            <a:spLocks noGrp="1"/>
          </p:cNvSpPr>
          <p:nvPr>
            <p:ph type="body" sz="quarter" idx="30" hasCustomPrompt="1"/>
          </p:nvPr>
        </p:nvSpPr>
        <p:spPr>
          <a:xfrm>
            <a:off x="13233981" y="6799443"/>
            <a:ext cx="1524000" cy="638175"/>
          </a:xfrm>
          <a:prstGeom prst="rect">
            <a:avLst/>
          </a:prstGeom>
        </p:spPr>
        <p:txBody>
          <a:bodyPr/>
          <a:lstStyle>
            <a:lvl1pPr marL="0" indent="0">
              <a:buNone/>
              <a:defRPr/>
            </a:lvl1pPr>
          </a:lstStyle>
          <a:p>
            <a:pPr lvl="0"/>
            <a:r>
              <a:rPr lang="en-US" dirty="0"/>
              <a:t>Text</a:t>
            </a:r>
          </a:p>
        </p:txBody>
      </p:sp>
      <p:sp>
        <p:nvSpPr>
          <p:cNvPr id="4" name="Rectangle 3">
            <a:extLst>
              <a:ext uri="{FF2B5EF4-FFF2-40B4-BE49-F238E27FC236}">
                <a16:creationId xmlns:a16="http://schemas.microsoft.com/office/drawing/2014/main" id="{3AA428F5-9931-AB0F-CBCB-68FF3CA012A7}"/>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AI-generated content may be incorrect.">
            <a:extLst>
              <a:ext uri="{FF2B5EF4-FFF2-40B4-BE49-F238E27FC236}">
                <a16:creationId xmlns:a16="http://schemas.microsoft.com/office/drawing/2014/main" id="{FCFFE92C-2B6D-7E9B-2C43-FB08D856FC2F}"/>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838080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Activity: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5" name="Picture Placeholder 4">
            <a:extLst>
              <a:ext uri="{FF2B5EF4-FFF2-40B4-BE49-F238E27FC236}">
                <a16:creationId xmlns:a16="http://schemas.microsoft.com/office/drawing/2014/main" id="{6EC0259C-766D-CA47-B31F-0B3489A29DD2}"/>
              </a:ext>
            </a:extLst>
          </p:cNvPr>
          <p:cNvSpPr>
            <a:spLocks noGrp="1"/>
          </p:cNvSpPr>
          <p:nvPr>
            <p:ph type="pic" sz="quarter" idx="11" hasCustomPrompt="1"/>
          </p:nvPr>
        </p:nvSpPr>
        <p:spPr>
          <a:xfrm>
            <a:off x="1371599" y="1203326"/>
            <a:ext cx="9912096" cy="4518024"/>
          </a:xfrm>
          <a:prstGeom prst="rect">
            <a:avLst/>
          </a:prstGeom>
          <a:solidFill>
            <a:schemeClr val="bg2"/>
          </a:solidFill>
        </p:spPr>
        <p:txBody>
          <a:bodyPr anchor="ctr"/>
          <a:lstStyle>
            <a:lvl1pPr marL="0" indent="0" algn="ctr">
              <a:buNone/>
              <a:defRPr>
                <a:latin typeface="Arial" panose="020B0604020202020204" pitchFamily="34" charset="0"/>
                <a:cs typeface="Arial" panose="020B0604020202020204" pitchFamily="34" charset="0"/>
              </a:defRPr>
            </a:lvl1pPr>
          </a:lstStyle>
          <a:p>
            <a:r>
              <a:rPr lang="en-US" dirty="0"/>
              <a:t>Activity Image</a:t>
            </a:r>
          </a:p>
        </p:txBody>
      </p:sp>
      <p:sp>
        <p:nvSpPr>
          <p:cNvPr id="37" name="Text Placeholder 4"/>
          <p:cNvSpPr>
            <a:spLocks noGrp="1"/>
          </p:cNvSpPr>
          <p:nvPr>
            <p:ph type="body" sz="quarter" idx="12" hasCustomPrompt="1"/>
          </p:nvPr>
        </p:nvSpPr>
        <p:spPr>
          <a:xfrm>
            <a:off x="-4092575" y="-638175"/>
            <a:ext cx="1524000" cy="638175"/>
          </a:xfrm>
          <a:prstGeom prst="rect">
            <a:avLst/>
          </a:prstGeom>
        </p:spPr>
        <p:txBody>
          <a:bodyPr/>
          <a:lstStyle>
            <a:lvl1pPr marL="0" indent="0">
              <a:buNone/>
              <a:defRPr/>
            </a:lvl1pPr>
          </a:lstStyle>
          <a:p>
            <a:pPr lvl="0"/>
            <a:r>
              <a:rPr lang="en-US" dirty="0"/>
              <a:t>Text</a:t>
            </a:r>
          </a:p>
        </p:txBody>
      </p:sp>
      <p:sp>
        <p:nvSpPr>
          <p:cNvPr id="38" name="Text Placeholder 4"/>
          <p:cNvSpPr>
            <a:spLocks noGrp="1"/>
          </p:cNvSpPr>
          <p:nvPr>
            <p:ph type="body" sz="quarter" idx="13" hasCustomPrompt="1"/>
          </p:nvPr>
        </p:nvSpPr>
        <p:spPr>
          <a:xfrm>
            <a:off x="-4092575" y="49242"/>
            <a:ext cx="1524000" cy="638175"/>
          </a:xfrm>
          <a:prstGeom prst="rect">
            <a:avLst/>
          </a:prstGeom>
        </p:spPr>
        <p:txBody>
          <a:bodyPr/>
          <a:lstStyle>
            <a:lvl1pPr marL="0" indent="0">
              <a:buNone/>
              <a:defRPr/>
            </a:lvl1pPr>
          </a:lstStyle>
          <a:p>
            <a:pPr lvl="0"/>
            <a:r>
              <a:rPr lang="en-US" dirty="0"/>
              <a:t>Text</a:t>
            </a:r>
          </a:p>
        </p:txBody>
      </p:sp>
      <p:sp>
        <p:nvSpPr>
          <p:cNvPr id="39" name="Text Placeholder 4"/>
          <p:cNvSpPr>
            <a:spLocks noGrp="1"/>
          </p:cNvSpPr>
          <p:nvPr>
            <p:ph type="body" sz="quarter" idx="14" hasCustomPrompt="1"/>
          </p:nvPr>
        </p:nvSpPr>
        <p:spPr>
          <a:xfrm>
            <a:off x="-4092575" y="736659"/>
            <a:ext cx="1524000" cy="638175"/>
          </a:xfrm>
          <a:prstGeom prst="rect">
            <a:avLst/>
          </a:prstGeom>
        </p:spPr>
        <p:txBody>
          <a:bodyPr/>
          <a:lstStyle>
            <a:lvl1pPr marL="0" indent="0">
              <a:buNone/>
              <a:defRPr/>
            </a:lvl1pPr>
          </a:lstStyle>
          <a:p>
            <a:pPr lvl="0"/>
            <a:r>
              <a:rPr lang="en-US" dirty="0"/>
              <a:t>Text</a:t>
            </a:r>
          </a:p>
        </p:txBody>
      </p:sp>
      <p:sp>
        <p:nvSpPr>
          <p:cNvPr id="40" name="Text Placeholder 4"/>
          <p:cNvSpPr>
            <a:spLocks noGrp="1"/>
          </p:cNvSpPr>
          <p:nvPr>
            <p:ph type="body" sz="quarter" idx="15" hasCustomPrompt="1"/>
          </p:nvPr>
        </p:nvSpPr>
        <p:spPr>
          <a:xfrm>
            <a:off x="-4092575" y="1424076"/>
            <a:ext cx="1524000" cy="638175"/>
          </a:xfrm>
          <a:prstGeom prst="rect">
            <a:avLst/>
          </a:prstGeom>
        </p:spPr>
        <p:txBody>
          <a:bodyPr/>
          <a:lstStyle>
            <a:lvl1pPr marL="0" indent="0">
              <a:buNone/>
              <a:defRPr/>
            </a:lvl1pPr>
          </a:lstStyle>
          <a:p>
            <a:pPr lvl="0"/>
            <a:r>
              <a:rPr lang="en-US" dirty="0"/>
              <a:t>Text</a:t>
            </a:r>
          </a:p>
        </p:txBody>
      </p:sp>
      <p:sp>
        <p:nvSpPr>
          <p:cNvPr id="41" name="Text Placeholder 4"/>
          <p:cNvSpPr>
            <a:spLocks noGrp="1"/>
          </p:cNvSpPr>
          <p:nvPr>
            <p:ph type="body" sz="quarter" idx="16" hasCustomPrompt="1"/>
          </p:nvPr>
        </p:nvSpPr>
        <p:spPr>
          <a:xfrm>
            <a:off x="-4092575" y="2119204"/>
            <a:ext cx="1524000" cy="638175"/>
          </a:xfrm>
          <a:prstGeom prst="rect">
            <a:avLst/>
          </a:prstGeom>
        </p:spPr>
        <p:txBody>
          <a:bodyPr/>
          <a:lstStyle>
            <a:lvl1pPr marL="0" indent="0">
              <a:buNone/>
              <a:defRPr/>
            </a:lvl1pPr>
          </a:lstStyle>
          <a:p>
            <a:pPr lvl="0"/>
            <a:r>
              <a:rPr lang="en-US" dirty="0"/>
              <a:t>Text</a:t>
            </a:r>
          </a:p>
        </p:txBody>
      </p:sp>
      <p:sp>
        <p:nvSpPr>
          <p:cNvPr id="42" name="Text Placeholder 4"/>
          <p:cNvSpPr>
            <a:spLocks noGrp="1"/>
          </p:cNvSpPr>
          <p:nvPr>
            <p:ph type="body" sz="quarter" idx="17" hasCustomPrompt="1"/>
          </p:nvPr>
        </p:nvSpPr>
        <p:spPr>
          <a:xfrm>
            <a:off x="-4092575" y="2831873"/>
            <a:ext cx="1524000" cy="638175"/>
          </a:xfrm>
          <a:prstGeom prst="rect">
            <a:avLst/>
          </a:prstGeom>
        </p:spPr>
        <p:txBody>
          <a:bodyPr/>
          <a:lstStyle>
            <a:lvl1pPr marL="0" indent="0">
              <a:buNone/>
              <a:defRPr/>
            </a:lvl1pPr>
          </a:lstStyle>
          <a:p>
            <a:pPr lvl="0"/>
            <a:r>
              <a:rPr lang="en-US" dirty="0"/>
              <a:t>Text</a:t>
            </a:r>
          </a:p>
        </p:txBody>
      </p:sp>
      <p:sp>
        <p:nvSpPr>
          <p:cNvPr id="43" name="Text Placeholder 4"/>
          <p:cNvSpPr>
            <a:spLocks noGrp="1"/>
          </p:cNvSpPr>
          <p:nvPr>
            <p:ph type="body" sz="quarter" idx="18" hasCustomPrompt="1"/>
          </p:nvPr>
        </p:nvSpPr>
        <p:spPr>
          <a:xfrm>
            <a:off x="-4092575" y="3544542"/>
            <a:ext cx="1524000" cy="638175"/>
          </a:xfrm>
          <a:prstGeom prst="rect">
            <a:avLst/>
          </a:prstGeom>
        </p:spPr>
        <p:txBody>
          <a:bodyPr/>
          <a:lstStyle>
            <a:lvl1pPr marL="0" indent="0">
              <a:buNone/>
              <a:defRPr/>
            </a:lvl1pPr>
          </a:lstStyle>
          <a:p>
            <a:pPr lvl="0"/>
            <a:r>
              <a:rPr lang="en-US" dirty="0"/>
              <a:t>Text</a:t>
            </a:r>
          </a:p>
        </p:txBody>
      </p:sp>
      <p:sp>
        <p:nvSpPr>
          <p:cNvPr id="44" name="Text Placeholder 4"/>
          <p:cNvSpPr>
            <a:spLocks noGrp="1"/>
          </p:cNvSpPr>
          <p:nvPr>
            <p:ph type="body" sz="quarter" idx="19" hasCustomPrompt="1"/>
          </p:nvPr>
        </p:nvSpPr>
        <p:spPr>
          <a:xfrm>
            <a:off x="-4092575" y="4257211"/>
            <a:ext cx="1524000" cy="638175"/>
          </a:xfrm>
          <a:prstGeom prst="rect">
            <a:avLst/>
          </a:prstGeom>
        </p:spPr>
        <p:txBody>
          <a:bodyPr/>
          <a:lstStyle>
            <a:lvl1pPr marL="0" indent="0">
              <a:buNone/>
              <a:defRPr/>
            </a:lvl1pPr>
          </a:lstStyle>
          <a:p>
            <a:pPr lvl="0"/>
            <a:r>
              <a:rPr lang="en-US" dirty="0"/>
              <a:t>Text</a:t>
            </a:r>
          </a:p>
        </p:txBody>
      </p:sp>
      <p:sp>
        <p:nvSpPr>
          <p:cNvPr id="45" name="Text Placeholder 4"/>
          <p:cNvSpPr>
            <a:spLocks noGrp="1"/>
          </p:cNvSpPr>
          <p:nvPr>
            <p:ph type="body" sz="quarter" idx="20" hasCustomPrompt="1"/>
          </p:nvPr>
        </p:nvSpPr>
        <p:spPr>
          <a:xfrm>
            <a:off x="-4092575" y="5032829"/>
            <a:ext cx="1524000" cy="638175"/>
          </a:xfrm>
          <a:prstGeom prst="rect">
            <a:avLst/>
          </a:prstGeom>
        </p:spPr>
        <p:txBody>
          <a:bodyPr/>
          <a:lstStyle>
            <a:lvl1pPr marL="0" indent="0">
              <a:buNone/>
              <a:defRPr/>
            </a:lvl1pPr>
          </a:lstStyle>
          <a:p>
            <a:pPr lvl="0"/>
            <a:r>
              <a:rPr lang="en-US" dirty="0"/>
              <a:t>Text</a:t>
            </a:r>
          </a:p>
        </p:txBody>
      </p:sp>
      <p:sp>
        <p:nvSpPr>
          <p:cNvPr id="46" name="Text Placeholder 4"/>
          <p:cNvSpPr>
            <a:spLocks noGrp="1"/>
          </p:cNvSpPr>
          <p:nvPr>
            <p:ph type="body" sz="quarter" idx="21" hasCustomPrompt="1"/>
          </p:nvPr>
        </p:nvSpPr>
        <p:spPr>
          <a:xfrm>
            <a:off x="-4092575" y="5671004"/>
            <a:ext cx="1524000" cy="638175"/>
          </a:xfrm>
          <a:prstGeom prst="rect">
            <a:avLst/>
          </a:prstGeom>
        </p:spPr>
        <p:txBody>
          <a:bodyPr/>
          <a:lstStyle>
            <a:lvl1pPr marL="0" indent="0">
              <a:buNone/>
              <a:defRPr/>
            </a:lvl1pPr>
          </a:lstStyle>
          <a:p>
            <a:pPr lvl="0"/>
            <a:r>
              <a:rPr lang="en-US" dirty="0"/>
              <a:t>Text</a:t>
            </a:r>
          </a:p>
        </p:txBody>
      </p:sp>
      <p:sp>
        <p:nvSpPr>
          <p:cNvPr id="47" name="Text Placeholder 4"/>
          <p:cNvSpPr>
            <a:spLocks noGrp="1"/>
          </p:cNvSpPr>
          <p:nvPr>
            <p:ph type="body" sz="quarter" idx="22" hasCustomPrompt="1"/>
          </p:nvPr>
        </p:nvSpPr>
        <p:spPr>
          <a:xfrm>
            <a:off x="13233981" y="-586921"/>
            <a:ext cx="1524000" cy="638175"/>
          </a:xfrm>
          <a:prstGeom prst="rect">
            <a:avLst/>
          </a:prstGeom>
        </p:spPr>
        <p:txBody>
          <a:bodyPr/>
          <a:lstStyle>
            <a:lvl1pPr marL="0" indent="0">
              <a:buNone/>
              <a:defRPr/>
            </a:lvl1pPr>
          </a:lstStyle>
          <a:p>
            <a:pPr lvl="0"/>
            <a:r>
              <a:rPr lang="en-US" dirty="0"/>
              <a:t>Text</a:t>
            </a:r>
          </a:p>
        </p:txBody>
      </p:sp>
      <p:sp>
        <p:nvSpPr>
          <p:cNvPr id="48" name="Text Placeholder 4"/>
          <p:cNvSpPr>
            <a:spLocks noGrp="1"/>
          </p:cNvSpPr>
          <p:nvPr>
            <p:ph type="body" sz="quarter" idx="23" hasCustomPrompt="1"/>
          </p:nvPr>
        </p:nvSpPr>
        <p:spPr>
          <a:xfrm>
            <a:off x="13233981" y="152400"/>
            <a:ext cx="1524000" cy="638175"/>
          </a:xfrm>
          <a:prstGeom prst="rect">
            <a:avLst/>
          </a:prstGeom>
        </p:spPr>
        <p:txBody>
          <a:bodyPr/>
          <a:lstStyle>
            <a:lvl1pPr marL="0" indent="0">
              <a:buNone/>
              <a:defRPr/>
            </a:lvl1pPr>
          </a:lstStyle>
          <a:p>
            <a:pPr lvl="0"/>
            <a:r>
              <a:rPr lang="en-US" dirty="0"/>
              <a:t>Text</a:t>
            </a:r>
          </a:p>
        </p:txBody>
      </p:sp>
      <p:sp>
        <p:nvSpPr>
          <p:cNvPr id="49" name="Text Placeholder 4"/>
          <p:cNvSpPr>
            <a:spLocks noGrp="1"/>
          </p:cNvSpPr>
          <p:nvPr>
            <p:ph type="body" sz="quarter" idx="24" hasCustomPrompt="1"/>
          </p:nvPr>
        </p:nvSpPr>
        <p:spPr>
          <a:xfrm>
            <a:off x="13233981" y="6027390"/>
            <a:ext cx="1524000" cy="638175"/>
          </a:xfrm>
          <a:prstGeom prst="rect">
            <a:avLst/>
          </a:prstGeom>
        </p:spPr>
        <p:txBody>
          <a:bodyPr/>
          <a:lstStyle>
            <a:lvl1pPr marL="0" indent="0">
              <a:buNone/>
              <a:defRPr/>
            </a:lvl1pPr>
          </a:lstStyle>
          <a:p>
            <a:pPr lvl="0"/>
            <a:r>
              <a:rPr lang="en-US" dirty="0"/>
              <a:t>Text</a:t>
            </a:r>
          </a:p>
        </p:txBody>
      </p:sp>
      <p:sp>
        <p:nvSpPr>
          <p:cNvPr id="50" name="Text Placeholder 4"/>
          <p:cNvSpPr>
            <a:spLocks noGrp="1"/>
          </p:cNvSpPr>
          <p:nvPr>
            <p:ph type="body" sz="quarter" idx="25" hasCustomPrompt="1"/>
          </p:nvPr>
        </p:nvSpPr>
        <p:spPr>
          <a:xfrm>
            <a:off x="13233981" y="1743163"/>
            <a:ext cx="1524000" cy="638175"/>
          </a:xfrm>
          <a:prstGeom prst="rect">
            <a:avLst/>
          </a:prstGeom>
        </p:spPr>
        <p:txBody>
          <a:bodyPr/>
          <a:lstStyle>
            <a:lvl1pPr marL="0" indent="0">
              <a:buNone/>
              <a:defRPr/>
            </a:lvl1pPr>
          </a:lstStyle>
          <a:p>
            <a:pPr lvl="0"/>
            <a:r>
              <a:rPr lang="en-US" dirty="0"/>
              <a:t>Text</a:t>
            </a:r>
          </a:p>
        </p:txBody>
      </p:sp>
      <p:sp>
        <p:nvSpPr>
          <p:cNvPr id="51" name="Text Placeholder 4"/>
          <p:cNvSpPr>
            <a:spLocks noGrp="1"/>
          </p:cNvSpPr>
          <p:nvPr>
            <p:ph type="body" sz="quarter" idx="26" hasCustomPrompt="1"/>
          </p:nvPr>
        </p:nvSpPr>
        <p:spPr>
          <a:xfrm>
            <a:off x="13233981" y="2602089"/>
            <a:ext cx="1524000" cy="638175"/>
          </a:xfrm>
          <a:prstGeom prst="rect">
            <a:avLst/>
          </a:prstGeom>
        </p:spPr>
        <p:txBody>
          <a:bodyPr/>
          <a:lstStyle>
            <a:lvl1pPr marL="0" indent="0">
              <a:buNone/>
              <a:defRPr/>
            </a:lvl1pPr>
          </a:lstStyle>
          <a:p>
            <a:pPr lvl="0"/>
            <a:r>
              <a:rPr lang="en-US" dirty="0"/>
              <a:t>Text</a:t>
            </a:r>
          </a:p>
        </p:txBody>
      </p:sp>
      <p:sp>
        <p:nvSpPr>
          <p:cNvPr id="52" name="Text Placeholder 4"/>
          <p:cNvSpPr>
            <a:spLocks noGrp="1"/>
          </p:cNvSpPr>
          <p:nvPr>
            <p:ph type="body" sz="quarter" idx="27" hasCustomPrompt="1"/>
          </p:nvPr>
        </p:nvSpPr>
        <p:spPr>
          <a:xfrm>
            <a:off x="13233981" y="3544542"/>
            <a:ext cx="1524000" cy="638175"/>
          </a:xfrm>
          <a:prstGeom prst="rect">
            <a:avLst/>
          </a:prstGeom>
        </p:spPr>
        <p:txBody>
          <a:bodyPr/>
          <a:lstStyle>
            <a:lvl1pPr marL="0" indent="0">
              <a:buNone/>
              <a:defRPr/>
            </a:lvl1pPr>
          </a:lstStyle>
          <a:p>
            <a:pPr lvl="0"/>
            <a:r>
              <a:rPr lang="en-US" dirty="0"/>
              <a:t>Text</a:t>
            </a:r>
          </a:p>
        </p:txBody>
      </p:sp>
      <p:sp>
        <p:nvSpPr>
          <p:cNvPr id="53" name="Text Placeholder 4"/>
          <p:cNvSpPr>
            <a:spLocks noGrp="1"/>
          </p:cNvSpPr>
          <p:nvPr>
            <p:ph type="body" sz="quarter" idx="28" hasCustomPrompt="1"/>
          </p:nvPr>
        </p:nvSpPr>
        <p:spPr>
          <a:xfrm>
            <a:off x="13233981" y="4404494"/>
            <a:ext cx="1524000" cy="638175"/>
          </a:xfrm>
          <a:prstGeom prst="rect">
            <a:avLst/>
          </a:prstGeom>
        </p:spPr>
        <p:txBody>
          <a:bodyPr/>
          <a:lstStyle>
            <a:lvl1pPr marL="0" indent="0">
              <a:buNone/>
              <a:defRPr/>
            </a:lvl1pPr>
          </a:lstStyle>
          <a:p>
            <a:pPr lvl="0"/>
            <a:r>
              <a:rPr lang="en-US" dirty="0"/>
              <a:t>Text</a:t>
            </a:r>
          </a:p>
        </p:txBody>
      </p:sp>
      <p:sp>
        <p:nvSpPr>
          <p:cNvPr id="54" name="Text Placeholder 4"/>
          <p:cNvSpPr>
            <a:spLocks noGrp="1"/>
          </p:cNvSpPr>
          <p:nvPr>
            <p:ph type="body" sz="quarter" idx="29" hasCustomPrompt="1"/>
          </p:nvPr>
        </p:nvSpPr>
        <p:spPr>
          <a:xfrm>
            <a:off x="13233981" y="5249478"/>
            <a:ext cx="1524000" cy="638175"/>
          </a:xfrm>
          <a:prstGeom prst="rect">
            <a:avLst/>
          </a:prstGeom>
        </p:spPr>
        <p:txBody>
          <a:bodyPr/>
          <a:lstStyle>
            <a:lvl1pPr marL="0" indent="0">
              <a:buNone/>
              <a:defRPr/>
            </a:lvl1pPr>
          </a:lstStyle>
          <a:p>
            <a:pPr lvl="0"/>
            <a:r>
              <a:rPr lang="en-US" dirty="0"/>
              <a:t>Text</a:t>
            </a:r>
          </a:p>
        </p:txBody>
      </p:sp>
      <p:sp>
        <p:nvSpPr>
          <p:cNvPr id="55" name="Text Placeholder 4"/>
          <p:cNvSpPr>
            <a:spLocks noGrp="1"/>
          </p:cNvSpPr>
          <p:nvPr>
            <p:ph type="body" sz="quarter" idx="30" hasCustomPrompt="1"/>
          </p:nvPr>
        </p:nvSpPr>
        <p:spPr>
          <a:xfrm>
            <a:off x="13233981" y="802108"/>
            <a:ext cx="1524000" cy="638175"/>
          </a:xfrm>
          <a:prstGeom prst="rect">
            <a:avLst/>
          </a:prstGeom>
        </p:spPr>
        <p:txBody>
          <a:bodyPr/>
          <a:lstStyle>
            <a:lvl1pPr marL="0" indent="0">
              <a:buNone/>
              <a:defRPr/>
            </a:lvl1pPr>
          </a:lstStyle>
          <a:p>
            <a:pPr lvl="0"/>
            <a:r>
              <a:rPr lang="en-US" dirty="0"/>
              <a:t>Text</a:t>
            </a:r>
          </a:p>
        </p:txBody>
      </p:sp>
      <p:sp>
        <p:nvSpPr>
          <p:cNvPr id="56" name="Text Placeholder 4"/>
          <p:cNvSpPr>
            <a:spLocks noGrp="1"/>
          </p:cNvSpPr>
          <p:nvPr>
            <p:ph type="body" sz="quarter" idx="31" hasCustomPrompt="1"/>
          </p:nvPr>
        </p:nvSpPr>
        <p:spPr>
          <a:xfrm>
            <a:off x="13233981" y="6799443"/>
            <a:ext cx="1524000" cy="638175"/>
          </a:xfrm>
          <a:prstGeom prst="rect">
            <a:avLst/>
          </a:prstGeom>
        </p:spPr>
        <p:txBody>
          <a:bodyPr/>
          <a:lstStyle>
            <a:lvl1pPr marL="0" indent="0">
              <a:buNone/>
              <a:defRPr/>
            </a:lvl1pPr>
          </a:lstStyle>
          <a:p>
            <a:pPr lvl="0"/>
            <a:r>
              <a:rPr lang="en-US" dirty="0"/>
              <a:t>Text</a:t>
            </a:r>
          </a:p>
        </p:txBody>
      </p:sp>
      <p:sp>
        <p:nvSpPr>
          <p:cNvPr id="4" name="Rectangle 3">
            <a:extLst>
              <a:ext uri="{FF2B5EF4-FFF2-40B4-BE49-F238E27FC236}">
                <a16:creationId xmlns:a16="http://schemas.microsoft.com/office/drawing/2014/main" id="{BD2C34D2-A802-63D7-01BD-88051BEBAA9C}"/>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AI-generated content may be incorrect.">
            <a:extLst>
              <a:ext uri="{FF2B5EF4-FFF2-40B4-BE49-F238E27FC236}">
                <a16:creationId xmlns:a16="http://schemas.microsoft.com/office/drawing/2014/main" id="{9C1EBF76-5859-592F-B058-941B9C88EF05}"/>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19246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iteracy 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0" cy="420624"/>
          </a:xfrm>
          <a:prstGeom prst="rect">
            <a:avLst/>
          </a:prstGeom>
        </p:spPr>
      </p:pic>
      <p:sp>
        <p:nvSpPr>
          <p:cNvPr id="4" name="Title 1"/>
          <p:cNvSpPr>
            <a:spLocks noGrp="1"/>
          </p:cNvSpPr>
          <p:nvPr>
            <p:ph type="title"/>
          </p:nvPr>
        </p:nvSpPr>
        <p:spPr>
          <a:xfrm>
            <a:off x="609600" y="274638"/>
            <a:ext cx="10972800" cy="1143000"/>
          </a:xfrm>
        </p:spPr>
        <p:txBody>
          <a:bodyPr/>
          <a:lstStyle/>
          <a:p>
            <a:r>
              <a:rPr lang="en-US"/>
              <a:t>Click to edit Master title style</a:t>
            </a:r>
          </a:p>
        </p:txBody>
      </p:sp>
      <p:sp>
        <p:nvSpPr>
          <p:cNvPr id="5" name="Text Placeholder 4"/>
          <p:cNvSpPr>
            <a:spLocks noGrp="1"/>
          </p:cNvSpPr>
          <p:nvPr>
            <p:ph type="body" sz="quarter" idx="10"/>
          </p:nvPr>
        </p:nvSpPr>
        <p:spPr>
          <a:xfrm>
            <a:off x="639483" y="1869140"/>
            <a:ext cx="3556000" cy="4120179"/>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Tx/>
              <a:buBlip>
                <a:blip r:embed="rId3"/>
              </a:buBlip>
              <a:tabLst/>
              <a:defRPr sz="2000"/>
            </a:lvl1pPr>
            <a:lvl2pPr marL="742950" indent="-285750">
              <a:buFontTx/>
              <a:buBlip>
                <a:blip r:embed="rId3"/>
              </a:buBlip>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stStyle>
          <a:p>
            <a:pPr lvl="0"/>
            <a:r>
              <a:rPr lang="en-US" dirty="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en-US" dirty="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en-US" dirty="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en-US" dirty="0"/>
              <a:t>Click to edit Master text styles</a:t>
            </a:r>
          </a:p>
          <a:p>
            <a:pPr lvl="0"/>
            <a:endParaRPr lang="en-US" dirty="0"/>
          </a:p>
        </p:txBody>
      </p:sp>
      <p:sp>
        <p:nvSpPr>
          <p:cNvPr id="6" name="Slide Number Placeholder 5"/>
          <p:cNvSpPr txBox="1">
            <a:spLocks/>
          </p:cNvSpPr>
          <p:nvPr userDrawn="1"/>
        </p:nvSpPr>
        <p:spPr>
          <a:xfrm>
            <a:off x="9302496" y="6111876"/>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663E980-01E2-4D0E-BC99-6ABEDAA200DA}" type="slidenum">
              <a:rPr lang="en-US" sz="1800" smtClean="0">
                <a:solidFill>
                  <a:schemeClr val="tx1"/>
                </a:solidFill>
              </a:rPr>
              <a:pPr algn="r"/>
              <a:t>‹#›</a:t>
            </a:fld>
            <a:endParaRPr lang="en-US" sz="1800" dirty="0">
              <a:solidFill>
                <a:schemeClr val="tx1"/>
              </a:solidFill>
            </a:endParaRPr>
          </a:p>
        </p:txBody>
      </p:sp>
      <p:sp>
        <p:nvSpPr>
          <p:cNvPr id="36" name="Text Placeholder 4"/>
          <p:cNvSpPr>
            <a:spLocks noGrp="1"/>
          </p:cNvSpPr>
          <p:nvPr>
            <p:ph type="body" sz="quarter" idx="11" hasCustomPrompt="1"/>
          </p:nvPr>
        </p:nvSpPr>
        <p:spPr>
          <a:xfrm>
            <a:off x="-4092575" y="-638175"/>
            <a:ext cx="1524000" cy="638175"/>
          </a:xfrm>
          <a:prstGeom prst="rect">
            <a:avLst/>
          </a:prstGeom>
        </p:spPr>
        <p:txBody>
          <a:bodyPr/>
          <a:lstStyle>
            <a:lvl1pPr marL="0" indent="0">
              <a:buNone/>
              <a:defRPr/>
            </a:lvl1pPr>
          </a:lstStyle>
          <a:p>
            <a:pPr lvl="0"/>
            <a:r>
              <a:rPr lang="en-US" dirty="0"/>
              <a:t>Text</a:t>
            </a:r>
          </a:p>
        </p:txBody>
      </p:sp>
      <p:sp>
        <p:nvSpPr>
          <p:cNvPr id="37" name="Text Placeholder 4"/>
          <p:cNvSpPr>
            <a:spLocks noGrp="1"/>
          </p:cNvSpPr>
          <p:nvPr>
            <p:ph type="body" sz="quarter" idx="12" hasCustomPrompt="1"/>
          </p:nvPr>
        </p:nvSpPr>
        <p:spPr>
          <a:xfrm>
            <a:off x="-4092575" y="49242"/>
            <a:ext cx="1524000" cy="638175"/>
          </a:xfrm>
          <a:prstGeom prst="rect">
            <a:avLst/>
          </a:prstGeom>
        </p:spPr>
        <p:txBody>
          <a:bodyPr/>
          <a:lstStyle>
            <a:lvl1pPr marL="0" indent="0">
              <a:buNone/>
              <a:defRPr/>
            </a:lvl1pPr>
          </a:lstStyle>
          <a:p>
            <a:pPr lvl="0"/>
            <a:r>
              <a:rPr lang="en-US" dirty="0"/>
              <a:t>Text</a:t>
            </a:r>
          </a:p>
        </p:txBody>
      </p:sp>
      <p:sp>
        <p:nvSpPr>
          <p:cNvPr id="38" name="Text Placeholder 4"/>
          <p:cNvSpPr>
            <a:spLocks noGrp="1"/>
          </p:cNvSpPr>
          <p:nvPr>
            <p:ph type="body" sz="quarter" idx="13" hasCustomPrompt="1"/>
          </p:nvPr>
        </p:nvSpPr>
        <p:spPr>
          <a:xfrm>
            <a:off x="-4092575" y="736659"/>
            <a:ext cx="1524000" cy="638175"/>
          </a:xfrm>
          <a:prstGeom prst="rect">
            <a:avLst/>
          </a:prstGeom>
        </p:spPr>
        <p:txBody>
          <a:bodyPr/>
          <a:lstStyle>
            <a:lvl1pPr marL="0" indent="0">
              <a:buNone/>
              <a:defRPr/>
            </a:lvl1pPr>
          </a:lstStyle>
          <a:p>
            <a:pPr lvl="0"/>
            <a:r>
              <a:rPr lang="en-US" dirty="0"/>
              <a:t>Text</a:t>
            </a:r>
          </a:p>
        </p:txBody>
      </p:sp>
      <p:sp>
        <p:nvSpPr>
          <p:cNvPr id="39" name="Text Placeholder 4"/>
          <p:cNvSpPr>
            <a:spLocks noGrp="1"/>
          </p:cNvSpPr>
          <p:nvPr>
            <p:ph type="body" sz="quarter" idx="14" hasCustomPrompt="1"/>
          </p:nvPr>
        </p:nvSpPr>
        <p:spPr>
          <a:xfrm>
            <a:off x="-4092575" y="1424076"/>
            <a:ext cx="1524000" cy="638175"/>
          </a:xfrm>
          <a:prstGeom prst="rect">
            <a:avLst/>
          </a:prstGeom>
        </p:spPr>
        <p:txBody>
          <a:bodyPr/>
          <a:lstStyle>
            <a:lvl1pPr marL="0" indent="0">
              <a:buNone/>
              <a:defRPr/>
            </a:lvl1pPr>
          </a:lstStyle>
          <a:p>
            <a:pPr lvl="0"/>
            <a:r>
              <a:rPr lang="en-US" dirty="0"/>
              <a:t>Text</a:t>
            </a:r>
          </a:p>
        </p:txBody>
      </p:sp>
      <p:sp>
        <p:nvSpPr>
          <p:cNvPr id="40" name="Text Placeholder 4"/>
          <p:cNvSpPr>
            <a:spLocks noGrp="1"/>
          </p:cNvSpPr>
          <p:nvPr>
            <p:ph type="body" sz="quarter" idx="15" hasCustomPrompt="1"/>
          </p:nvPr>
        </p:nvSpPr>
        <p:spPr>
          <a:xfrm>
            <a:off x="-4092575" y="2119204"/>
            <a:ext cx="1524000" cy="638175"/>
          </a:xfrm>
          <a:prstGeom prst="rect">
            <a:avLst/>
          </a:prstGeom>
        </p:spPr>
        <p:txBody>
          <a:bodyPr/>
          <a:lstStyle>
            <a:lvl1pPr marL="0" indent="0">
              <a:buNone/>
              <a:defRPr/>
            </a:lvl1pPr>
          </a:lstStyle>
          <a:p>
            <a:pPr lvl="0"/>
            <a:r>
              <a:rPr lang="en-US" dirty="0"/>
              <a:t>Text</a:t>
            </a:r>
          </a:p>
        </p:txBody>
      </p:sp>
      <p:sp>
        <p:nvSpPr>
          <p:cNvPr id="41" name="Text Placeholder 4"/>
          <p:cNvSpPr>
            <a:spLocks noGrp="1"/>
          </p:cNvSpPr>
          <p:nvPr>
            <p:ph type="body" sz="quarter" idx="16" hasCustomPrompt="1"/>
          </p:nvPr>
        </p:nvSpPr>
        <p:spPr>
          <a:xfrm>
            <a:off x="-4092575" y="2831873"/>
            <a:ext cx="1524000" cy="638175"/>
          </a:xfrm>
          <a:prstGeom prst="rect">
            <a:avLst/>
          </a:prstGeom>
        </p:spPr>
        <p:txBody>
          <a:bodyPr/>
          <a:lstStyle>
            <a:lvl1pPr marL="0" indent="0">
              <a:buNone/>
              <a:defRPr/>
            </a:lvl1pPr>
          </a:lstStyle>
          <a:p>
            <a:pPr lvl="0"/>
            <a:r>
              <a:rPr lang="en-US" dirty="0"/>
              <a:t>Text</a:t>
            </a:r>
          </a:p>
        </p:txBody>
      </p:sp>
      <p:sp>
        <p:nvSpPr>
          <p:cNvPr id="42" name="Text Placeholder 4"/>
          <p:cNvSpPr>
            <a:spLocks noGrp="1"/>
          </p:cNvSpPr>
          <p:nvPr>
            <p:ph type="body" sz="quarter" idx="17" hasCustomPrompt="1"/>
          </p:nvPr>
        </p:nvSpPr>
        <p:spPr>
          <a:xfrm>
            <a:off x="-4092575" y="3544542"/>
            <a:ext cx="1524000" cy="638175"/>
          </a:xfrm>
          <a:prstGeom prst="rect">
            <a:avLst/>
          </a:prstGeom>
        </p:spPr>
        <p:txBody>
          <a:bodyPr/>
          <a:lstStyle>
            <a:lvl1pPr marL="0" indent="0">
              <a:buNone/>
              <a:defRPr/>
            </a:lvl1pPr>
          </a:lstStyle>
          <a:p>
            <a:pPr lvl="0"/>
            <a:r>
              <a:rPr lang="en-US" dirty="0"/>
              <a:t>Text</a:t>
            </a:r>
          </a:p>
        </p:txBody>
      </p:sp>
      <p:sp>
        <p:nvSpPr>
          <p:cNvPr id="43" name="Text Placeholder 4"/>
          <p:cNvSpPr>
            <a:spLocks noGrp="1"/>
          </p:cNvSpPr>
          <p:nvPr>
            <p:ph type="body" sz="quarter" idx="18" hasCustomPrompt="1"/>
          </p:nvPr>
        </p:nvSpPr>
        <p:spPr>
          <a:xfrm>
            <a:off x="-4092575" y="4257211"/>
            <a:ext cx="1524000" cy="638175"/>
          </a:xfrm>
          <a:prstGeom prst="rect">
            <a:avLst/>
          </a:prstGeom>
        </p:spPr>
        <p:txBody>
          <a:bodyPr/>
          <a:lstStyle>
            <a:lvl1pPr marL="0" indent="0">
              <a:buNone/>
              <a:defRPr/>
            </a:lvl1pPr>
          </a:lstStyle>
          <a:p>
            <a:pPr lvl="0"/>
            <a:r>
              <a:rPr lang="en-US" dirty="0"/>
              <a:t>Text</a:t>
            </a:r>
          </a:p>
        </p:txBody>
      </p:sp>
      <p:sp>
        <p:nvSpPr>
          <p:cNvPr id="44" name="Text Placeholder 4"/>
          <p:cNvSpPr>
            <a:spLocks noGrp="1"/>
          </p:cNvSpPr>
          <p:nvPr>
            <p:ph type="body" sz="quarter" idx="19" hasCustomPrompt="1"/>
          </p:nvPr>
        </p:nvSpPr>
        <p:spPr>
          <a:xfrm>
            <a:off x="-4092575" y="5032829"/>
            <a:ext cx="1524000" cy="638175"/>
          </a:xfrm>
          <a:prstGeom prst="rect">
            <a:avLst/>
          </a:prstGeom>
        </p:spPr>
        <p:txBody>
          <a:bodyPr/>
          <a:lstStyle>
            <a:lvl1pPr marL="0" indent="0">
              <a:buNone/>
              <a:defRPr/>
            </a:lvl1pPr>
          </a:lstStyle>
          <a:p>
            <a:pPr lvl="0"/>
            <a:r>
              <a:rPr lang="en-US" dirty="0"/>
              <a:t>Text</a:t>
            </a:r>
          </a:p>
        </p:txBody>
      </p:sp>
      <p:sp>
        <p:nvSpPr>
          <p:cNvPr id="45" name="Text Placeholder 4"/>
          <p:cNvSpPr>
            <a:spLocks noGrp="1"/>
          </p:cNvSpPr>
          <p:nvPr>
            <p:ph type="body" sz="quarter" idx="20" hasCustomPrompt="1"/>
          </p:nvPr>
        </p:nvSpPr>
        <p:spPr>
          <a:xfrm>
            <a:off x="-4092575" y="5671004"/>
            <a:ext cx="1524000" cy="638175"/>
          </a:xfrm>
          <a:prstGeom prst="rect">
            <a:avLst/>
          </a:prstGeom>
        </p:spPr>
        <p:txBody>
          <a:bodyPr/>
          <a:lstStyle>
            <a:lvl1pPr marL="0" indent="0">
              <a:buNone/>
              <a:defRPr/>
            </a:lvl1pPr>
          </a:lstStyle>
          <a:p>
            <a:pPr lvl="0"/>
            <a:r>
              <a:rPr lang="en-US" dirty="0"/>
              <a:t>Text</a:t>
            </a:r>
          </a:p>
        </p:txBody>
      </p:sp>
      <p:sp>
        <p:nvSpPr>
          <p:cNvPr id="46" name="Text Placeholder 4"/>
          <p:cNvSpPr>
            <a:spLocks noGrp="1"/>
          </p:cNvSpPr>
          <p:nvPr>
            <p:ph type="body" sz="quarter" idx="21" hasCustomPrompt="1"/>
          </p:nvPr>
        </p:nvSpPr>
        <p:spPr>
          <a:xfrm>
            <a:off x="13233981" y="-586921"/>
            <a:ext cx="1524000" cy="638175"/>
          </a:xfrm>
          <a:prstGeom prst="rect">
            <a:avLst/>
          </a:prstGeom>
        </p:spPr>
        <p:txBody>
          <a:bodyPr/>
          <a:lstStyle>
            <a:lvl1pPr marL="0" indent="0">
              <a:buNone/>
              <a:defRPr/>
            </a:lvl1pPr>
          </a:lstStyle>
          <a:p>
            <a:pPr lvl="0"/>
            <a:r>
              <a:rPr lang="en-US" dirty="0"/>
              <a:t>Text</a:t>
            </a:r>
          </a:p>
        </p:txBody>
      </p:sp>
      <p:sp>
        <p:nvSpPr>
          <p:cNvPr id="47" name="Text Placeholder 4"/>
          <p:cNvSpPr>
            <a:spLocks noGrp="1"/>
          </p:cNvSpPr>
          <p:nvPr>
            <p:ph type="body" sz="quarter" idx="22" hasCustomPrompt="1"/>
          </p:nvPr>
        </p:nvSpPr>
        <p:spPr>
          <a:xfrm>
            <a:off x="13233981" y="152400"/>
            <a:ext cx="1524000" cy="638175"/>
          </a:xfrm>
          <a:prstGeom prst="rect">
            <a:avLst/>
          </a:prstGeom>
        </p:spPr>
        <p:txBody>
          <a:bodyPr/>
          <a:lstStyle>
            <a:lvl1pPr marL="0" indent="0">
              <a:buNone/>
              <a:defRPr/>
            </a:lvl1pPr>
          </a:lstStyle>
          <a:p>
            <a:pPr lvl="0"/>
            <a:r>
              <a:rPr lang="en-US" dirty="0"/>
              <a:t>Text</a:t>
            </a:r>
          </a:p>
        </p:txBody>
      </p:sp>
      <p:sp>
        <p:nvSpPr>
          <p:cNvPr id="48" name="Text Placeholder 4"/>
          <p:cNvSpPr>
            <a:spLocks noGrp="1"/>
          </p:cNvSpPr>
          <p:nvPr>
            <p:ph type="body" sz="quarter" idx="23" hasCustomPrompt="1"/>
          </p:nvPr>
        </p:nvSpPr>
        <p:spPr>
          <a:xfrm>
            <a:off x="13233981" y="6027390"/>
            <a:ext cx="1524000" cy="638175"/>
          </a:xfrm>
          <a:prstGeom prst="rect">
            <a:avLst/>
          </a:prstGeom>
        </p:spPr>
        <p:txBody>
          <a:bodyPr/>
          <a:lstStyle>
            <a:lvl1pPr marL="0" indent="0">
              <a:buNone/>
              <a:defRPr/>
            </a:lvl1pPr>
          </a:lstStyle>
          <a:p>
            <a:pPr lvl="0"/>
            <a:r>
              <a:rPr lang="en-US" dirty="0"/>
              <a:t>Text</a:t>
            </a:r>
          </a:p>
        </p:txBody>
      </p:sp>
      <p:sp>
        <p:nvSpPr>
          <p:cNvPr id="49" name="Text Placeholder 4"/>
          <p:cNvSpPr>
            <a:spLocks noGrp="1"/>
          </p:cNvSpPr>
          <p:nvPr>
            <p:ph type="body" sz="quarter" idx="24" hasCustomPrompt="1"/>
          </p:nvPr>
        </p:nvSpPr>
        <p:spPr>
          <a:xfrm>
            <a:off x="13233981" y="1743163"/>
            <a:ext cx="1524000" cy="638175"/>
          </a:xfrm>
          <a:prstGeom prst="rect">
            <a:avLst/>
          </a:prstGeom>
        </p:spPr>
        <p:txBody>
          <a:bodyPr/>
          <a:lstStyle>
            <a:lvl1pPr marL="0" indent="0">
              <a:buNone/>
              <a:defRPr/>
            </a:lvl1pPr>
          </a:lstStyle>
          <a:p>
            <a:pPr lvl="0"/>
            <a:r>
              <a:rPr lang="en-US" dirty="0"/>
              <a:t>Text</a:t>
            </a:r>
          </a:p>
        </p:txBody>
      </p:sp>
      <p:sp>
        <p:nvSpPr>
          <p:cNvPr id="50" name="Text Placeholder 4"/>
          <p:cNvSpPr>
            <a:spLocks noGrp="1"/>
          </p:cNvSpPr>
          <p:nvPr>
            <p:ph type="body" sz="quarter" idx="25" hasCustomPrompt="1"/>
          </p:nvPr>
        </p:nvSpPr>
        <p:spPr>
          <a:xfrm>
            <a:off x="13233981" y="2602089"/>
            <a:ext cx="1524000" cy="638175"/>
          </a:xfrm>
          <a:prstGeom prst="rect">
            <a:avLst/>
          </a:prstGeom>
        </p:spPr>
        <p:txBody>
          <a:bodyPr/>
          <a:lstStyle>
            <a:lvl1pPr marL="0" indent="0">
              <a:buNone/>
              <a:defRPr/>
            </a:lvl1pPr>
          </a:lstStyle>
          <a:p>
            <a:pPr lvl="0"/>
            <a:r>
              <a:rPr lang="en-US" dirty="0"/>
              <a:t>Text</a:t>
            </a:r>
          </a:p>
        </p:txBody>
      </p:sp>
      <p:sp>
        <p:nvSpPr>
          <p:cNvPr id="51" name="Text Placeholder 4"/>
          <p:cNvSpPr>
            <a:spLocks noGrp="1"/>
          </p:cNvSpPr>
          <p:nvPr>
            <p:ph type="body" sz="quarter" idx="26" hasCustomPrompt="1"/>
          </p:nvPr>
        </p:nvSpPr>
        <p:spPr>
          <a:xfrm>
            <a:off x="13233981" y="3544542"/>
            <a:ext cx="1524000" cy="638175"/>
          </a:xfrm>
          <a:prstGeom prst="rect">
            <a:avLst/>
          </a:prstGeom>
        </p:spPr>
        <p:txBody>
          <a:bodyPr/>
          <a:lstStyle>
            <a:lvl1pPr marL="0" indent="0">
              <a:buNone/>
              <a:defRPr/>
            </a:lvl1pPr>
          </a:lstStyle>
          <a:p>
            <a:pPr lvl="0"/>
            <a:r>
              <a:rPr lang="en-US" dirty="0"/>
              <a:t>Text</a:t>
            </a:r>
          </a:p>
        </p:txBody>
      </p:sp>
      <p:sp>
        <p:nvSpPr>
          <p:cNvPr id="52" name="Text Placeholder 4"/>
          <p:cNvSpPr>
            <a:spLocks noGrp="1"/>
          </p:cNvSpPr>
          <p:nvPr>
            <p:ph type="body" sz="quarter" idx="27" hasCustomPrompt="1"/>
          </p:nvPr>
        </p:nvSpPr>
        <p:spPr>
          <a:xfrm>
            <a:off x="13233981" y="4404494"/>
            <a:ext cx="1524000" cy="638175"/>
          </a:xfrm>
          <a:prstGeom prst="rect">
            <a:avLst/>
          </a:prstGeom>
        </p:spPr>
        <p:txBody>
          <a:bodyPr/>
          <a:lstStyle>
            <a:lvl1pPr marL="0" indent="0">
              <a:buNone/>
              <a:defRPr/>
            </a:lvl1pPr>
          </a:lstStyle>
          <a:p>
            <a:pPr lvl="0"/>
            <a:r>
              <a:rPr lang="en-US" dirty="0"/>
              <a:t>Text</a:t>
            </a:r>
          </a:p>
        </p:txBody>
      </p:sp>
      <p:sp>
        <p:nvSpPr>
          <p:cNvPr id="53" name="Text Placeholder 4"/>
          <p:cNvSpPr>
            <a:spLocks noGrp="1"/>
          </p:cNvSpPr>
          <p:nvPr>
            <p:ph type="body" sz="quarter" idx="28" hasCustomPrompt="1"/>
          </p:nvPr>
        </p:nvSpPr>
        <p:spPr>
          <a:xfrm>
            <a:off x="13233981" y="5249478"/>
            <a:ext cx="1524000" cy="638175"/>
          </a:xfrm>
          <a:prstGeom prst="rect">
            <a:avLst/>
          </a:prstGeom>
        </p:spPr>
        <p:txBody>
          <a:bodyPr/>
          <a:lstStyle>
            <a:lvl1pPr marL="0" indent="0">
              <a:buNone/>
              <a:defRPr/>
            </a:lvl1pPr>
          </a:lstStyle>
          <a:p>
            <a:pPr lvl="0"/>
            <a:r>
              <a:rPr lang="en-US" dirty="0"/>
              <a:t>Text</a:t>
            </a:r>
          </a:p>
        </p:txBody>
      </p:sp>
      <p:sp>
        <p:nvSpPr>
          <p:cNvPr id="54" name="Text Placeholder 4"/>
          <p:cNvSpPr>
            <a:spLocks noGrp="1"/>
          </p:cNvSpPr>
          <p:nvPr>
            <p:ph type="body" sz="quarter" idx="29" hasCustomPrompt="1"/>
          </p:nvPr>
        </p:nvSpPr>
        <p:spPr>
          <a:xfrm>
            <a:off x="13233981" y="802108"/>
            <a:ext cx="1524000" cy="638175"/>
          </a:xfrm>
          <a:prstGeom prst="rect">
            <a:avLst/>
          </a:prstGeom>
        </p:spPr>
        <p:txBody>
          <a:bodyPr/>
          <a:lstStyle>
            <a:lvl1pPr marL="0" indent="0">
              <a:buNone/>
              <a:defRPr/>
            </a:lvl1pPr>
          </a:lstStyle>
          <a:p>
            <a:pPr lvl="0"/>
            <a:r>
              <a:rPr lang="en-US" dirty="0"/>
              <a:t>Text</a:t>
            </a:r>
          </a:p>
        </p:txBody>
      </p:sp>
      <p:sp>
        <p:nvSpPr>
          <p:cNvPr id="55" name="Text Placeholder 4"/>
          <p:cNvSpPr>
            <a:spLocks noGrp="1"/>
          </p:cNvSpPr>
          <p:nvPr>
            <p:ph type="body" sz="quarter" idx="30" hasCustomPrompt="1"/>
          </p:nvPr>
        </p:nvSpPr>
        <p:spPr>
          <a:xfrm>
            <a:off x="13233981" y="6799443"/>
            <a:ext cx="1524000" cy="638175"/>
          </a:xfrm>
          <a:prstGeom prst="rect">
            <a:avLst/>
          </a:prstGeom>
        </p:spPr>
        <p:txBody>
          <a:bodyPr/>
          <a:lstStyle>
            <a:lvl1pPr marL="0" indent="0">
              <a:buNone/>
              <a:defRPr/>
            </a:lvl1pPr>
          </a:lstStyle>
          <a:p>
            <a:pPr lvl="0"/>
            <a:r>
              <a:rPr lang="en-US" dirty="0"/>
              <a:t>Text</a:t>
            </a:r>
          </a:p>
        </p:txBody>
      </p:sp>
    </p:spTree>
    <p:extLst>
      <p:ext uri="{BB962C8B-B14F-4D97-AF65-F5344CB8AC3E}">
        <p14:creationId xmlns:p14="http://schemas.microsoft.com/office/powerpoint/2010/main" val="10444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225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4" r:id="rId5"/>
    <p:sldLayoutId id="2147483653" r:id="rId6"/>
    <p:sldLayoutId id="2147483655" r:id="rId7"/>
    <p:sldLayoutId id="214748365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google.com/url?sa=i&amp;url=https%3A%2F%2Fwww.mycg.uscg.mil%2FNews%2FArticle%2F3021370%2Ftsp-theres-an-app-for-that%2F&amp;psig=AOvVaw0YVY1wkG934xeyVMeHnmU1&amp;ust=1668625214964000&amp;source=images&amp;cd=vfe&amp;ved=0CA8QjRxqFwoTCNjCy7vvsPsCFQAAAAAdAAAAABAE"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7.jpe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3438" y="1787410"/>
            <a:ext cx="8483779" cy="1595892"/>
          </a:xfrm>
        </p:spPr>
        <p:txBody>
          <a:bodyPr/>
          <a:lstStyle/>
          <a:p>
            <a:r>
              <a:rPr lang="en-US" dirty="0"/>
              <a:t>Wealth Building and Planning for Retirement</a:t>
            </a:r>
          </a:p>
        </p:txBody>
      </p:sp>
      <p:sp>
        <p:nvSpPr>
          <p:cNvPr id="3" name="Subtitle 2"/>
          <p:cNvSpPr>
            <a:spLocks noGrp="1"/>
          </p:cNvSpPr>
          <p:nvPr>
            <p:ph type="subTitle" idx="1"/>
          </p:nvPr>
        </p:nvSpPr>
        <p:spPr>
          <a:xfrm>
            <a:off x="1" y="5876296"/>
            <a:ext cx="12192000" cy="1143000"/>
          </a:xfrm>
        </p:spPr>
        <p:txBody>
          <a:bodyPr/>
          <a:lstStyle/>
          <a:p>
            <a:pPr lvl="0" algn="ctr">
              <a:lnSpc>
                <a:spcPct val="100000"/>
              </a:lnSpc>
              <a:spcBef>
                <a:spcPts val="0"/>
              </a:spcBef>
            </a:pPr>
            <a:r>
              <a:rPr lang="en-US" sz="1800" b="0" dirty="0">
                <a:solidFill>
                  <a:srgbClr val="FFFFFF"/>
                </a:solidFill>
                <a:latin typeface="Arial" panose="020B0604020202020204"/>
                <a:ea typeface="+mn-ea"/>
                <a:cs typeface="+mn-cs"/>
              </a:rPr>
              <a:t>Disclaimer: The information presented in this lesson does not constitute legal, tax, investment, financial, or other advice. This lesson is intended as an informational resource to assist you in identifying or exploring resources and options for managing your personal financial situation. </a:t>
            </a:r>
          </a:p>
        </p:txBody>
      </p:sp>
      <p:sp>
        <p:nvSpPr>
          <p:cNvPr id="32" name="Oval 31">
            <a:extLst>
              <a:ext uri="{FF2B5EF4-FFF2-40B4-BE49-F238E27FC236}">
                <a16:creationId xmlns:a16="http://schemas.microsoft.com/office/drawing/2014/main" id="{26BA49BE-FC8E-74CD-FCAB-DC946E0B7C4A}"/>
              </a:ext>
            </a:extLst>
          </p:cNvPr>
          <p:cNvSpPr/>
          <p:nvPr/>
        </p:nvSpPr>
        <p:spPr>
          <a:xfrm>
            <a:off x="1523998" y="1914071"/>
            <a:ext cx="1324427" cy="1342570"/>
          </a:xfrm>
          <a:prstGeom prst="ellipse">
            <a:avLst/>
          </a:prstGeom>
          <a:solidFill>
            <a:srgbClr val="1C35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5" descr="Dollar with solid fill">
            <a:extLst>
              <a:ext uri="{FF2B5EF4-FFF2-40B4-BE49-F238E27FC236}">
                <a16:creationId xmlns:a16="http://schemas.microsoft.com/office/drawing/2014/main" id="{A3C11425-7A62-602B-6849-C6FA0492001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729011" y="2134105"/>
            <a:ext cx="914400" cy="914400"/>
          </a:xfrm>
          <a:prstGeom prst="rect">
            <a:avLst/>
          </a:prstGeom>
        </p:spPr>
      </p:pic>
      <p:sp>
        <p:nvSpPr>
          <p:cNvPr id="35" name="Rectangle 34">
            <a:extLst>
              <a:ext uri="{FF2B5EF4-FFF2-40B4-BE49-F238E27FC236}">
                <a16:creationId xmlns:a16="http://schemas.microsoft.com/office/drawing/2014/main" id="{61FED720-3257-B16E-D09B-983D1C211EC7}"/>
              </a:ext>
            </a:extLst>
          </p:cNvPr>
          <p:cNvSpPr/>
          <p:nvPr/>
        </p:nvSpPr>
        <p:spPr>
          <a:xfrm>
            <a:off x="478866" y="5184195"/>
            <a:ext cx="2427268" cy="369332"/>
          </a:xfrm>
          <a:prstGeom prst="rect">
            <a:avLst/>
          </a:prstGeom>
        </p:spPr>
        <p:txBody>
          <a:bodyPr wrap="none">
            <a:spAutoFit/>
          </a:bodyPr>
          <a:lstStyle/>
          <a:p>
            <a:r>
              <a:rPr lang="en-US" i="1" dirty="0">
                <a:solidFill>
                  <a:srgbClr val="000000"/>
                </a:solidFill>
                <a:latin typeface="Roboto Slab" pitchFamily="2" charset="0"/>
                <a:ea typeface="Calibri" panose="020F0502020204030204" pitchFamily="34" charset="0"/>
                <a:cs typeface="Times New Roman" panose="02020603050405020304" pitchFamily="18" charset="0"/>
              </a:rPr>
              <a:t>(Updated June 2025)</a:t>
            </a:r>
            <a:endParaRPr lang="en-US" dirty="0"/>
          </a:p>
        </p:txBody>
      </p:sp>
    </p:spTree>
    <p:extLst>
      <p:ext uri="{BB962C8B-B14F-4D97-AF65-F5344CB8AC3E}">
        <p14:creationId xmlns:p14="http://schemas.microsoft.com/office/powerpoint/2010/main" val="336463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B4E8-3F58-E5FD-9F59-B37DED1DD039}"/>
              </a:ext>
            </a:extLst>
          </p:cNvPr>
          <p:cNvSpPr>
            <a:spLocks noGrp="1"/>
          </p:cNvSpPr>
          <p:nvPr>
            <p:ph type="ctrTitle"/>
          </p:nvPr>
        </p:nvSpPr>
        <p:spPr/>
        <p:txBody>
          <a:bodyPr/>
          <a:lstStyle/>
          <a:p>
            <a:r>
              <a:rPr lang="en-US" dirty="0"/>
              <a:t>Inflation Example</a:t>
            </a:r>
          </a:p>
        </p:txBody>
      </p:sp>
      <p:sp>
        <p:nvSpPr>
          <p:cNvPr id="3" name="Subtitle 2">
            <a:extLst>
              <a:ext uri="{FF2B5EF4-FFF2-40B4-BE49-F238E27FC236}">
                <a16:creationId xmlns:a16="http://schemas.microsoft.com/office/drawing/2014/main" id="{D79895D4-B67B-6417-54E0-46F37A3CD502}"/>
              </a:ext>
            </a:extLst>
          </p:cNvPr>
          <p:cNvSpPr>
            <a:spLocks noGrp="1"/>
          </p:cNvSpPr>
          <p:nvPr>
            <p:ph type="subTitle" idx="1"/>
          </p:nvPr>
        </p:nvSpPr>
        <p:spPr/>
        <p:txBody>
          <a:bodyPr/>
          <a:lstStyle/>
          <a:p>
            <a:r>
              <a:rPr lang="en-US" sz="1800" dirty="0"/>
              <a:t>Wealth Building and Planning for Retirement</a:t>
            </a:r>
          </a:p>
        </p:txBody>
      </p:sp>
      <p:graphicFrame>
        <p:nvGraphicFramePr>
          <p:cNvPr id="36" name="Chart 35">
            <a:extLst>
              <a:ext uri="{FF2B5EF4-FFF2-40B4-BE49-F238E27FC236}">
                <a16:creationId xmlns:a16="http://schemas.microsoft.com/office/drawing/2014/main" id="{5F3B1973-D1C6-5EB1-E920-22C07CE033BA}"/>
              </a:ext>
            </a:extLst>
          </p:cNvPr>
          <p:cNvGraphicFramePr/>
          <p:nvPr>
            <p:extLst>
              <p:ext uri="{D42A27DB-BD31-4B8C-83A1-F6EECF244321}">
                <p14:modId xmlns:p14="http://schemas.microsoft.com/office/powerpoint/2010/main" val="1196139562"/>
              </p:ext>
            </p:extLst>
          </p:nvPr>
        </p:nvGraphicFramePr>
        <p:xfrm>
          <a:off x="544209" y="1222603"/>
          <a:ext cx="11103580" cy="3397146"/>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 Placeholder 24">
            <a:extLst>
              <a:ext uri="{FF2B5EF4-FFF2-40B4-BE49-F238E27FC236}">
                <a16:creationId xmlns:a16="http://schemas.microsoft.com/office/drawing/2014/main" id="{DB973C9E-D655-93F9-7A02-28232D6E8EEA}"/>
              </a:ext>
            </a:extLst>
          </p:cNvPr>
          <p:cNvSpPr>
            <a:spLocks noGrp="1"/>
          </p:cNvSpPr>
          <p:nvPr>
            <p:ph type="body" sz="quarter" idx="11"/>
          </p:nvPr>
        </p:nvSpPr>
        <p:spPr>
          <a:xfrm>
            <a:off x="0" y="4747446"/>
            <a:ext cx="12192000" cy="523823"/>
          </a:xfrm>
        </p:spPr>
        <p:txBody>
          <a:bodyPr/>
          <a:lstStyle/>
          <a:p>
            <a:pPr algn="ctr"/>
            <a:r>
              <a:rPr lang="en-US" sz="2200" b="1" dirty="0"/>
              <a:t>Scan here to access the inflation calculator:</a:t>
            </a:r>
          </a:p>
        </p:txBody>
      </p:sp>
      <p:pic>
        <p:nvPicPr>
          <p:cNvPr id="27" name="Picture 26" descr="Qr code&#10;&#10;AI-generated content may be incorrect.">
            <a:extLst>
              <a:ext uri="{FF2B5EF4-FFF2-40B4-BE49-F238E27FC236}">
                <a16:creationId xmlns:a16="http://schemas.microsoft.com/office/drawing/2014/main" id="{E52B960F-559F-32F8-7D33-17D72428391A}"/>
              </a:ext>
            </a:extLst>
          </p:cNvPr>
          <p:cNvPicPr>
            <a:picLocks noChangeAspect="1"/>
          </p:cNvPicPr>
          <p:nvPr/>
        </p:nvPicPr>
        <p:blipFill>
          <a:blip r:embed="rId3"/>
          <a:stretch>
            <a:fillRect/>
          </a:stretch>
        </p:blipFill>
        <p:spPr>
          <a:xfrm>
            <a:off x="5593582" y="5032828"/>
            <a:ext cx="1004835" cy="1004835"/>
          </a:xfrm>
          <a:prstGeom prst="rect">
            <a:avLst/>
          </a:prstGeom>
        </p:spPr>
      </p:pic>
    </p:spTree>
    <p:extLst>
      <p:ext uri="{BB962C8B-B14F-4D97-AF65-F5344CB8AC3E}">
        <p14:creationId xmlns:p14="http://schemas.microsoft.com/office/powerpoint/2010/main" val="166384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0BD3-BF2A-0DC3-60FC-05084293B70D}"/>
              </a:ext>
            </a:extLst>
          </p:cNvPr>
          <p:cNvSpPr>
            <a:spLocks noGrp="1"/>
          </p:cNvSpPr>
          <p:nvPr>
            <p:ph type="ctrTitle"/>
          </p:nvPr>
        </p:nvSpPr>
        <p:spPr/>
        <p:txBody>
          <a:bodyPr/>
          <a:lstStyle/>
          <a:p>
            <a:r>
              <a:rPr lang="en-US" dirty="0"/>
              <a:t>Types of Investments</a:t>
            </a:r>
          </a:p>
        </p:txBody>
      </p:sp>
      <p:sp>
        <p:nvSpPr>
          <p:cNvPr id="3" name="Subtitle 2">
            <a:extLst>
              <a:ext uri="{FF2B5EF4-FFF2-40B4-BE49-F238E27FC236}">
                <a16:creationId xmlns:a16="http://schemas.microsoft.com/office/drawing/2014/main" id="{B59D4105-E3F4-3501-CB73-B240DB322332}"/>
              </a:ext>
            </a:extLst>
          </p:cNvPr>
          <p:cNvSpPr>
            <a:spLocks noGrp="1"/>
          </p:cNvSpPr>
          <p:nvPr>
            <p:ph type="subTitle" idx="1"/>
          </p:nvPr>
        </p:nvSpPr>
        <p:spPr/>
        <p:txBody>
          <a:bodyPr/>
          <a:lstStyle/>
          <a:p>
            <a:r>
              <a:rPr lang="en-US" sz="1800" dirty="0"/>
              <a:t>Wealth Building and Planning for Retirement</a:t>
            </a:r>
          </a:p>
        </p:txBody>
      </p:sp>
      <p:sp>
        <p:nvSpPr>
          <p:cNvPr id="4" name="Text Placeholder 3">
            <a:extLst>
              <a:ext uri="{FF2B5EF4-FFF2-40B4-BE49-F238E27FC236}">
                <a16:creationId xmlns:a16="http://schemas.microsoft.com/office/drawing/2014/main" id="{AEFF5D2B-75C1-CAE6-EB49-27A99746F38A}"/>
              </a:ext>
            </a:extLst>
          </p:cNvPr>
          <p:cNvSpPr>
            <a:spLocks noGrp="1"/>
          </p:cNvSpPr>
          <p:nvPr>
            <p:ph type="body" sz="quarter" idx="10"/>
          </p:nvPr>
        </p:nvSpPr>
        <p:spPr>
          <a:xfrm>
            <a:off x="637814" y="4414829"/>
            <a:ext cx="3564239" cy="479632"/>
          </a:xfrm>
        </p:spPr>
        <p:txBody>
          <a:bodyPr/>
          <a:lstStyle/>
          <a:p>
            <a:pPr algn="ctr"/>
            <a:r>
              <a:rPr lang="en-US" b="1"/>
              <a:t>Stocks</a:t>
            </a:r>
            <a:endParaRPr lang="en-US" b="1" dirty="0"/>
          </a:p>
        </p:txBody>
      </p:sp>
      <p:sp>
        <p:nvSpPr>
          <p:cNvPr id="5" name="Text Placeholder 4">
            <a:extLst>
              <a:ext uri="{FF2B5EF4-FFF2-40B4-BE49-F238E27FC236}">
                <a16:creationId xmlns:a16="http://schemas.microsoft.com/office/drawing/2014/main" id="{9D2254DB-73A1-E166-45A1-3B6051F71FB4}"/>
              </a:ext>
            </a:extLst>
          </p:cNvPr>
          <p:cNvSpPr>
            <a:spLocks noGrp="1"/>
          </p:cNvSpPr>
          <p:nvPr>
            <p:ph type="body" sz="quarter" idx="11"/>
          </p:nvPr>
        </p:nvSpPr>
        <p:spPr>
          <a:xfrm>
            <a:off x="4406392" y="4411750"/>
            <a:ext cx="3564239" cy="537689"/>
          </a:xfrm>
        </p:spPr>
        <p:txBody>
          <a:bodyPr/>
          <a:lstStyle/>
          <a:p>
            <a:pPr algn="ctr"/>
            <a:r>
              <a:rPr lang="en-US" sz="2400" b="1" dirty="0"/>
              <a:t>Bonds</a:t>
            </a:r>
          </a:p>
        </p:txBody>
      </p:sp>
      <p:sp>
        <p:nvSpPr>
          <p:cNvPr id="6" name="Text Placeholder 5">
            <a:extLst>
              <a:ext uri="{FF2B5EF4-FFF2-40B4-BE49-F238E27FC236}">
                <a16:creationId xmlns:a16="http://schemas.microsoft.com/office/drawing/2014/main" id="{B7770D28-1032-7627-EF76-1E8A61CD3752}"/>
              </a:ext>
            </a:extLst>
          </p:cNvPr>
          <p:cNvSpPr>
            <a:spLocks noGrp="1"/>
          </p:cNvSpPr>
          <p:nvPr>
            <p:ph type="body" sz="quarter" idx="12"/>
          </p:nvPr>
        </p:nvSpPr>
        <p:spPr>
          <a:xfrm>
            <a:off x="8174970" y="4414829"/>
            <a:ext cx="3564240" cy="638175"/>
          </a:xfrm>
        </p:spPr>
        <p:txBody>
          <a:bodyPr/>
          <a:lstStyle/>
          <a:p>
            <a:pPr algn="ctr"/>
            <a:r>
              <a:rPr lang="en-US" sz="2400" b="1" dirty="0"/>
              <a:t>Investment Funds</a:t>
            </a:r>
          </a:p>
        </p:txBody>
      </p:sp>
      <p:pic>
        <p:nvPicPr>
          <p:cNvPr id="26" name="Picture 25">
            <a:extLst>
              <a:ext uri="{FF2B5EF4-FFF2-40B4-BE49-F238E27FC236}">
                <a16:creationId xmlns:a16="http://schemas.microsoft.com/office/drawing/2014/main" id="{A567D080-1FE6-FD82-D12E-EFC26FB7A13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174971" y="1881051"/>
            <a:ext cx="3564239" cy="2376159"/>
          </a:xfrm>
          <a:prstGeom prst="rect">
            <a:avLst/>
          </a:prstGeom>
          <a:solidFill>
            <a:srgbClr val="C9DAB3"/>
          </a:solidFill>
          <a:ln w="12700" cap="flat" cmpd="sng" algn="ctr">
            <a:solidFill>
              <a:srgbClr val="FFFFFF">
                <a:hueOff val="0"/>
                <a:satOff val="0"/>
                <a:lumOff val="0"/>
                <a:alphaOff val="0"/>
              </a:srgbClr>
            </a:solidFill>
            <a:prstDash val="solid"/>
            <a:miter lim="800000"/>
          </a:ln>
          <a:effectLst>
            <a:outerShdw blurRad="50800" dist="38100" dir="2700000" algn="tl" rotWithShape="0">
              <a:prstClr val="black">
                <a:alpha val="40000"/>
              </a:prstClr>
            </a:outerShdw>
          </a:effectLst>
        </p:spPr>
      </p:pic>
      <p:pic>
        <p:nvPicPr>
          <p:cNvPr id="28" name="Picture 27">
            <a:extLst>
              <a:ext uri="{FF2B5EF4-FFF2-40B4-BE49-F238E27FC236}">
                <a16:creationId xmlns:a16="http://schemas.microsoft.com/office/drawing/2014/main" id="{D58B2EE5-4AF6-A1C1-C625-A3074E3344E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37814" y="1881051"/>
            <a:ext cx="3564239" cy="2376159"/>
          </a:xfrm>
          <a:prstGeom prst="rect">
            <a:avLst/>
          </a:prstGeom>
          <a:solidFill>
            <a:srgbClr val="C9DAB3"/>
          </a:solidFill>
          <a:ln w="12700" cap="flat" cmpd="sng" algn="ctr">
            <a:solidFill>
              <a:srgbClr val="FFFFFF">
                <a:hueOff val="0"/>
                <a:satOff val="0"/>
                <a:lumOff val="0"/>
                <a:alphaOff val="0"/>
              </a:srgbClr>
            </a:solidFill>
            <a:prstDash val="solid"/>
            <a:miter lim="800000"/>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751C9BD5-ED32-368F-4B4D-7A8834BECCC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406392" y="1881051"/>
            <a:ext cx="3564239" cy="2376159"/>
          </a:xfrm>
          <a:prstGeom prst="rect">
            <a:avLst/>
          </a:prstGeom>
          <a:solidFill>
            <a:srgbClr val="C9DAB3"/>
          </a:solidFill>
          <a:ln w="12700" cap="flat" cmpd="sng" algn="ctr">
            <a:solidFill>
              <a:srgbClr val="FFFFFF">
                <a:hueOff val="0"/>
                <a:satOff val="0"/>
                <a:lumOff val="0"/>
                <a:alphaOff val="0"/>
              </a:srgbClr>
            </a:solidFill>
            <a:prstDash val="solid"/>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39675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286A4-6280-C168-E698-0CC295300712}"/>
              </a:ext>
            </a:extLst>
          </p:cNvPr>
          <p:cNvSpPr>
            <a:spLocks noGrp="1"/>
          </p:cNvSpPr>
          <p:nvPr>
            <p:ph type="ctrTitle"/>
          </p:nvPr>
        </p:nvSpPr>
        <p:spPr/>
        <p:txBody>
          <a:bodyPr/>
          <a:lstStyle/>
          <a:p>
            <a:r>
              <a:rPr lang="en-US" dirty="0"/>
              <a:t>Stocks</a:t>
            </a:r>
          </a:p>
        </p:txBody>
      </p:sp>
      <p:sp>
        <p:nvSpPr>
          <p:cNvPr id="3" name="Subtitle 2">
            <a:extLst>
              <a:ext uri="{FF2B5EF4-FFF2-40B4-BE49-F238E27FC236}">
                <a16:creationId xmlns:a16="http://schemas.microsoft.com/office/drawing/2014/main" id="{0082D17A-48E6-92E1-2F51-517DF0A43BF7}"/>
              </a:ext>
            </a:extLst>
          </p:cNvPr>
          <p:cNvSpPr>
            <a:spLocks noGrp="1"/>
          </p:cNvSpPr>
          <p:nvPr>
            <p:ph type="subTitle" idx="1"/>
          </p:nvPr>
        </p:nvSpPr>
        <p:spPr/>
        <p:txBody>
          <a:bodyPr/>
          <a:lstStyle/>
          <a:p>
            <a:r>
              <a:rPr lang="en-US" sz="1800" dirty="0"/>
              <a:t>Wealth Building and Planning for Retirement</a:t>
            </a:r>
          </a:p>
        </p:txBody>
      </p:sp>
      <p:sp>
        <p:nvSpPr>
          <p:cNvPr id="4" name="Text Placeholder 3">
            <a:extLst>
              <a:ext uri="{FF2B5EF4-FFF2-40B4-BE49-F238E27FC236}">
                <a16:creationId xmlns:a16="http://schemas.microsoft.com/office/drawing/2014/main" id="{114F20A9-F4E8-6F82-FEF0-1B6FF7D6F01F}"/>
              </a:ext>
            </a:extLst>
          </p:cNvPr>
          <p:cNvSpPr>
            <a:spLocks noGrp="1"/>
          </p:cNvSpPr>
          <p:nvPr>
            <p:ph type="body" sz="quarter" idx="10"/>
          </p:nvPr>
        </p:nvSpPr>
        <p:spPr>
          <a:xfrm>
            <a:off x="621792" y="1203325"/>
            <a:ext cx="5793522" cy="4518025"/>
          </a:xfrm>
        </p:spPr>
        <p:txBody>
          <a:bodyPr/>
          <a:lstStyle/>
          <a:p>
            <a:pPr>
              <a:spcBef>
                <a:spcPts val="0"/>
              </a:spcBef>
              <a:spcAft>
                <a:spcPts val="600"/>
              </a:spcAft>
            </a:pPr>
            <a:r>
              <a:rPr lang="en-US" sz="2000" b="1" dirty="0">
                <a:latin typeface="+mn-lt"/>
              </a:rPr>
              <a:t>Represent OWNERSHIP in a company</a:t>
            </a:r>
          </a:p>
          <a:p>
            <a:pPr>
              <a:spcBef>
                <a:spcPts val="0"/>
              </a:spcBef>
              <a:spcAft>
                <a:spcPts val="600"/>
              </a:spcAft>
            </a:pPr>
            <a:endParaRPr lang="en-US" sz="1800" b="1" dirty="0">
              <a:latin typeface="+mn-lt"/>
            </a:endParaRPr>
          </a:p>
          <a:p>
            <a:pPr>
              <a:spcBef>
                <a:spcPts val="0"/>
              </a:spcBef>
              <a:spcAft>
                <a:spcPts val="600"/>
              </a:spcAft>
            </a:pPr>
            <a:r>
              <a:rPr lang="en-US" sz="2000" b="1" dirty="0">
                <a:latin typeface="+mn-lt"/>
              </a:rPr>
              <a:t>Risk</a:t>
            </a:r>
          </a:p>
          <a:p>
            <a:pPr marL="285750" marR="0" lvl="0" indent="-285750">
              <a:lnSpc>
                <a:spcPct val="107000"/>
              </a:lnSpc>
              <a:spcBef>
                <a:spcPts val="0"/>
              </a:spcBef>
              <a:spcAft>
                <a:spcPts val="600"/>
              </a:spcAft>
              <a:buFont typeface="Arial" panose="020B0604020202020204" pitchFamily="34" charset="0"/>
              <a:buChar char="•"/>
            </a:pPr>
            <a:r>
              <a:rPr lang="en-US" sz="1800" dirty="0">
                <a:effectLst/>
                <a:latin typeface="+mn-lt"/>
                <a:ea typeface="Calibri" panose="020F0502020204030204" pitchFamily="34" charset="0"/>
              </a:rPr>
              <a:t>No money guarantee</a:t>
            </a:r>
          </a:p>
          <a:p>
            <a:pPr marL="285750" marR="0" lvl="0" indent="-285750">
              <a:lnSpc>
                <a:spcPct val="107000"/>
              </a:lnSpc>
              <a:spcBef>
                <a:spcPts val="0"/>
              </a:spcBef>
              <a:spcAft>
                <a:spcPts val="600"/>
              </a:spcAft>
              <a:buFont typeface="Arial" panose="020B0604020202020204" pitchFamily="34" charset="0"/>
              <a:buChar char="•"/>
            </a:pPr>
            <a:r>
              <a:rPr lang="en-US" sz="1800" dirty="0">
                <a:latin typeface="+mn-lt"/>
                <a:ea typeface="Calibri" panose="020F0502020204030204" pitchFamily="34" charset="0"/>
                <a:cs typeface="Times New Roman" panose="02020603050405020304" pitchFamily="18" charset="0"/>
              </a:rPr>
              <a:t>Can lose some or all investment</a:t>
            </a:r>
          </a:p>
          <a:p>
            <a:pPr marL="285750" marR="0" lvl="0" indent="-285750">
              <a:lnSpc>
                <a:spcPct val="107000"/>
              </a:lnSpc>
              <a:spcBef>
                <a:spcPts val="0"/>
              </a:spcBef>
              <a:spcAft>
                <a:spcPts val="600"/>
              </a:spcAft>
              <a:buFont typeface="Arial" panose="020B0604020202020204" pitchFamily="34" charset="0"/>
              <a:buChar char="•"/>
            </a:pPr>
            <a:r>
              <a:rPr lang="en-US" sz="1800" dirty="0">
                <a:latin typeface="+mn-lt"/>
                <a:ea typeface="Calibri" panose="020F0502020204030204" pitchFamily="34" charset="0"/>
                <a:cs typeface="Times New Roman" panose="02020603050405020304" pitchFamily="18" charset="0"/>
              </a:rPr>
              <a:t>Investment is NOT insured</a:t>
            </a:r>
          </a:p>
          <a:p>
            <a:pPr marR="0" lvl="0">
              <a:lnSpc>
                <a:spcPct val="107000"/>
              </a:lnSpc>
              <a:spcBef>
                <a:spcPts val="0"/>
              </a:spcBef>
              <a:spcAft>
                <a:spcPts val="600"/>
              </a:spcAft>
            </a:pPr>
            <a:r>
              <a:rPr lang="en-US" sz="2000" b="1" dirty="0">
                <a:effectLst/>
                <a:latin typeface="+mn-lt"/>
                <a:ea typeface="Calibri" panose="020F0502020204030204" pitchFamily="34" charset="0"/>
                <a:cs typeface="Times New Roman" panose="02020603050405020304" pitchFamily="18" charset="0"/>
              </a:rPr>
              <a:t>Liquidity</a:t>
            </a:r>
          </a:p>
          <a:p>
            <a:pPr marL="285750" marR="0" lvl="0" indent="-285750">
              <a:lnSpc>
                <a:spcPct val="107000"/>
              </a:lnSpc>
              <a:spcBef>
                <a:spcPts val="0"/>
              </a:spcBef>
              <a:spcAft>
                <a:spcPts val="12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Sell stocks at any time</a:t>
            </a:r>
            <a:endParaRPr lang="en-US" sz="1800" dirty="0">
              <a:latin typeface="+mn-lt"/>
              <a:ea typeface="Calibri" panose="020F0502020204030204" pitchFamily="34" charset="0"/>
              <a:cs typeface="Times New Roman" panose="02020603050405020304" pitchFamily="18" charset="0"/>
            </a:endParaRPr>
          </a:p>
          <a:p>
            <a:pPr marR="0" lvl="0">
              <a:lnSpc>
                <a:spcPct val="107000"/>
              </a:lnSpc>
              <a:spcBef>
                <a:spcPts val="0"/>
              </a:spcBef>
              <a:spcAft>
                <a:spcPts val="600"/>
              </a:spcAft>
            </a:pPr>
            <a:r>
              <a:rPr lang="en-US" sz="2000" b="1" dirty="0">
                <a:effectLst/>
                <a:latin typeface="+mn-lt"/>
                <a:ea typeface="Calibri" panose="020F0502020204030204" pitchFamily="34" charset="0"/>
                <a:cs typeface="Times New Roman" panose="02020603050405020304" pitchFamily="18" charset="0"/>
              </a:rPr>
              <a:t>Rate of Return</a:t>
            </a:r>
          </a:p>
          <a:p>
            <a:pPr marL="285750" marR="0" lvl="0" indent="-285750">
              <a:lnSpc>
                <a:spcPct val="107000"/>
              </a:lnSpc>
              <a:spcBef>
                <a:spcPts val="0"/>
              </a:spcBef>
              <a:spcAft>
                <a:spcPts val="6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Potential to sell stock for a profit</a:t>
            </a:r>
          </a:p>
          <a:p>
            <a:pPr marL="285750" marR="0" lvl="0" indent="-285750">
              <a:lnSpc>
                <a:spcPct val="107000"/>
              </a:lnSpc>
              <a:spcBef>
                <a:spcPts val="0"/>
              </a:spcBef>
              <a:spcAft>
                <a:spcPts val="600"/>
              </a:spcAft>
              <a:buFont typeface="Arial" panose="020B0604020202020204" pitchFamily="34" charset="0"/>
              <a:buChar char="•"/>
            </a:pPr>
            <a:r>
              <a:rPr lang="en-US" sz="1800" dirty="0">
                <a:latin typeface="+mn-lt"/>
                <a:ea typeface="Calibri" panose="020F0502020204030204" pitchFamily="34" charset="0"/>
                <a:cs typeface="Times New Roman" panose="02020603050405020304" pitchFamily="18" charset="0"/>
              </a:rPr>
              <a:t>Earn dividends</a:t>
            </a:r>
          </a:p>
          <a:p>
            <a:pPr marL="285750" marR="0" lvl="0" indent="-285750">
              <a:lnSpc>
                <a:spcPct val="107000"/>
              </a:lnSpc>
              <a:spcBef>
                <a:spcPts val="0"/>
              </a:spcBef>
              <a:spcAft>
                <a:spcPts val="6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Depends upon company performance</a:t>
            </a:r>
          </a:p>
          <a:p>
            <a:pPr marL="285750" marR="0" lvl="0" indent="-285750">
              <a:lnSpc>
                <a:spcPct val="107000"/>
              </a:lnSpc>
              <a:spcBef>
                <a:spcPts val="0"/>
              </a:spcBef>
              <a:spcAft>
                <a:spcPts val="800"/>
              </a:spcAft>
              <a:buFont typeface="Arial" panose="020B0604020202020204" pitchFamily="34" charset="0"/>
              <a:buChar char="•"/>
            </a:pPr>
            <a:endParaRPr lang="en-US" sz="1800" dirty="0">
              <a:effectLst/>
              <a:latin typeface="Roboto Slab" pitchFamily="2" charset="0"/>
              <a:ea typeface="Calibri" panose="020F0502020204030204" pitchFamily="34" charset="0"/>
            </a:endParaRPr>
          </a:p>
        </p:txBody>
      </p:sp>
      <p:pic>
        <p:nvPicPr>
          <p:cNvPr id="27" name="Picture Placeholder 26" descr="A picture containing text, laser&#10;&#10;Description automatically generated">
            <a:extLst>
              <a:ext uri="{FF2B5EF4-FFF2-40B4-BE49-F238E27FC236}">
                <a16:creationId xmlns:a16="http://schemas.microsoft.com/office/drawing/2014/main" id="{9222A59A-80EA-DFCF-27BB-FD8E806D6EE5}"/>
              </a:ext>
            </a:extLst>
          </p:cNvPr>
          <p:cNvPicPr>
            <a:picLocks noGrp="1" noChangeAspect="1"/>
          </p:cNvPicPr>
          <p:nvPr>
            <p:ph type="pic" sz="quarter" idx="11"/>
          </p:nvPr>
        </p:nvPicPr>
        <p:blipFill>
          <a:blip r:embed="rId2" cstate="hqprint">
            <a:extLst>
              <a:ext uri="{28A0092B-C50C-407E-A947-70E740481C1C}">
                <a14:useLocalDpi xmlns:a14="http://schemas.microsoft.com/office/drawing/2010/main"/>
              </a:ext>
            </a:extLst>
          </a:blip>
          <a:srcRect/>
          <a:stretch>
            <a:fillRect/>
          </a:stretch>
        </p:blipFill>
        <p:spPr>
          <a:xfrm>
            <a:off x="7068313" y="1195388"/>
            <a:ext cx="5123688" cy="4525962"/>
          </a:xfrm>
        </p:spPr>
      </p:pic>
    </p:spTree>
    <p:extLst>
      <p:ext uri="{BB962C8B-B14F-4D97-AF65-F5344CB8AC3E}">
        <p14:creationId xmlns:p14="http://schemas.microsoft.com/office/powerpoint/2010/main" val="516297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702E-2EA6-C4D4-D368-46C49575EB00}"/>
              </a:ext>
            </a:extLst>
          </p:cNvPr>
          <p:cNvSpPr>
            <a:spLocks noGrp="1"/>
          </p:cNvSpPr>
          <p:nvPr>
            <p:ph type="ctrTitle"/>
          </p:nvPr>
        </p:nvSpPr>
        <p:spPr/>
        <p:txBody>
          <a:bodyPr/>
          <a:lstStyle/>
          <a:p>
            <a:r>
              <a:rPr lang="en-US" dirty="0"/>
              <a:t>Bonds</a:t>
            </a:r>
          </a:p>
        </p:txBody>
      </p:sp>
      <p:sp>
        <p:nvSpPr>
          <p:cNvPr id="3" name="Subtitle 2">
            <a:extLst>
              <a:ext uri="{FF2B5EF4-FFF2-40B4-BE49-F238E27FC236}">
                <a16:creationId xmlns:a16="http://schemas.microsoft.com/office/drawing/2014/main" id="{C8E3B3F1-A7B0-8B23-62B1-FA23696DEE11}"/>
              </a:ext>
            </a:extLst>
          </p:cNvPr>
          <p:cNvSpPr>
            <a:spLocks noGrp="1"/>
          </p:cNvSpPr>
          <p:nvPr>
            <p:ph type="subTitle" idx="1"/>
          </p:nvPr>
        </p:nvSpPr>
        <p:spPr/>
        <p:txBody>
          <a:bodyPr/>
          <a:lstStyle/>
          <a:p>
            <a:r>
              <a:rPr lang="en-US" sz="1800" dirty="0"/>
              <a:t>Wealth Building and Planning for Retirement</a:t>
            </a:r>
          </a:p>
        </p:txBody>
      </p:sp>
      <p:sp>
        <p:nvSpPr>
          <p:cNvPr id="4" name="Text Placeholder 3">
            <a:extLst>
              <a:ext uri="{FF2B5EF4-FFF2-40B4-BE49-F238E27FC236}">
                <a16:creationId xmlns:a16="http://schemas.microsoft.com/office/drawing/2014/main" id="{177540AB-FAE7-2A2A-98EE-9160966BB1ED}"/>
              </a:ext>
            </a:extLst>
          </p:cNvPr>
          <p:cNvSpPr>
            <a:spLocks noGrp="1"/>
          </p:cNvSpPr>
          <p:nvPr>
            <p:ph type="body" sz="quarter" idx="10"/>
          </p:nvPr>
        </p:nvSpPr>
        <p:spPr>
          <a:xfrm>
            <a:off x="624120" y="1203325"/>
            <a:ext cx="5979880" cy="4518025"/>
          </a:xfrm>
        </p:spPr>
        <p:txBody>
          <a:bodyPr/>
          <a:lstStyle/>
          <a:p>
            <a:pPr>
              <a:spcBef>
                <a:spcPts val="0"/>
              </a:spcBef>
              <a:spcAft>
                <a:spcPts val="600"/>
              </a:spcAft>
            </a:pPr>
            <a:r>
              <a:rPr lang="en-US" sz="2000" b="1" dirty="0">
                <a:latin typeface="+mn-lt"/>
              </a:rPr>
              <a:t>Risk</a:t>
            </a:r>
          </a:p>
          <a:p>
            <a:pPr marL="285750" marR="0" lvl="0" indent="-285750">
              <a:spcBef>
                <a:spcPts val="0"/>
              </a:spcBef>
              <a:spcAft>
                <a:spcPts val="6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Low risk</a:t>
            </a:r>
          </a:p>
          <a:p>
            <a:pPr marL="285750" marR="0" lvl="0" indent="-285750">
              <a:spcBef>
                <a:spcPts val="0"/>
              </a:spcBef>
              <a:spcAft>
                <a:spcPts val="600"/>
              </a:spcAft>
              <a:buFont typeface="Arial" panose="020B0604020202020204" pitchFamily="34" charset="0"/>
              <a:buChar char="•"/>
            </a:pPr>
            <a:r>
              <a:rPr lang="en-US" sz="1800" dirty="0">
                <a:latin typeface="+mn-lt"/>
                <a:ea typeface="Calibri" panose="020F0502020204030204" pitchFamily="34" charset="0"/>
                <a:cs typeface="Times New Roman" panose="02020603050405020304" pitchFamily="18" charset="0"/>
              </a:rPr>
              <a:t>Municipal bonds backed by the municipal tax authority</a:t>
            </a:r>
          </a:p>
          <a:p>
            <a:pPr marL="285750" marR="0" lvl="0" indent="-285750">
              <a:spcBef>
                <a:spcPts val="0"/>
              </a:spcBef>
              <a:spcAft>
                <a:spcPts val="6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Corporate </a:t>
            </a:r>
            <a:r>
              <a:rPr lang="en-US" sz="1800" dirty="0">
                <a:latin typeface="+mn-lt"/>
                <a:ea typeface="Calibri" panose="020F0502020204030204" pitchFamily="34" charset="0"/>
                <a:cs typeface="Times New Roman" panose="02020603050405020304" pitchFamily="18" charset="0"/>
              </a:rPr>
              <a:t>bonds riskier than government bonds</a:t>
            </a:r>
            <a:endParaRPr lang="en-US" sz="1800" dirty="0">
              <a:effectLst/>
              <a:latin typeface="+mn-lt"/>
              <a:ea typeface="Calibri" panose="020F0502020204030204" pitchFamily="34" charset="0"/>
            </a:endParaRPr>
          </a:p>
          <a:p>
            <a:pPr marR="0" lvl="0">
              <a:spcBef>
                <a:spcPts val="0"/>
              </a:spcBef>
              <a:spcAft>
                <a:spcPts val="600"/>
              </a:spcAft>
            </a:pPr>
            <a:r>
              <a:rPr lang="en-US" sz="2000" b="1" dirty="0">
                <a:effectLst/>
                <a:latin typeface="+mn-lt"/>
                <a:ea typeface="Calibri" panose="020F0502020204030204" pitchFamily="34" charset="0"/>
                <a:cs typeface="Times New Roman" panose="02020603050405020304" pitchFamily="18" charset="0"/>
              </a:rPr>
              <a:t>Liquidity</a:t>
            </a:r>
          </a:p>
          <a:p>
            <a:pPr marL="285750" marR="0" lvl="0" indent="-285750">
              <a:spcBef>
                <a:spcPts val="0"/>
              </a:spcBef>
              <a:spcAft>
                <a:spcPts val="600"/>
              </a:spcAft>
              <a:buFont typeface="Arial" panose="020B0604020202020204" pitchFamily="34" charset="0"/>
              <a:buChar char="•"/>
            </a:pPr>
            <a:r>
              <a:rPr lang="en-US" sz="1800" dirty="0">
                <a:latin typeface="+mn-lt"/>
                <a:cs typeface="Times New Roman" panose="02020603050405020304" pitchFamily="18" charset="0"/>
              </a:rPr>
              <a:t>Sell bonds before their maturity date</a:t>
            </a:r>
          </a:p>
          <a:p>
            <a:pPr marL="285750" indent="-285750">
              <a:spcBef>
                <a:spcPts val="0"/>
              </a:spcBef>
              <a:spcAft>
                <a:spcPts val="1200"/>
              </a:spcAft>
              <a:buFont typeface="Arial" panose="020B0604020202020204" pitchFamily="34" charset="0"/>
              <a:buChar char="•"/>
            </a:pPr>
            <a:r>
              <a:rPr lang="en-US" sz="1800" dirty="0">
                <a:latin typeface="+mn-lt"/>
                <a:cs typeface="Times New Roman" panose="02020603050405020304" pitchFamily="18" charset="0"/>
              </a:rPr>
              <a:t>U.S. savings bonds: EE and I series, visit https://treasurydirect.gov/ </a:t>
            </a:r>
          </a:p>
          <a:p>
            <a:pPr>
              <a:spcBef>
                <a:spcPts val="0"/>
              </a:spcBef>
              <a:spcAft>
                <a:spcPts val="1200"/>
              </a:spcAft>
            </a:pPr>
            <a:r>
              <a:rPr lang="en-US" sz="2000" b="1" dirty="0">
                <a:latin typeface="+mn-lt"/>
                <a:ea typeface="Calibri" panose="020F0502020204030204" pitchFamily="34" charset="0"/>
                <a:cs typeface="Times New Roman" panose="02020603050405020304" pitchFamily="18" charset="0"/>
              </a:rPr>
              <a:t>Rate of Return</a:t>
            </a:r>
          </a:p>
          <a:p>
            <a:pPr marL="285750" indent="-285750">
              <a:spcBef>
                <a:spcPts val="0"/>
              </a:spcBef>
              <a:spcAft>
                <a:spcPts val="600"/>
              </a:spcAft>
              <a:buFont typeface="Arial" panose="020B0604020202020204" pitchFamily="34" charset="0"/>
              <a:buChar char="•"/>
            </a:pPr>
            <a:r>
              <a:rPr lang="en-US" sz="1800" dirty="0">
                <a:effectLst/>
                <a:latin typeface="+mn-lt"/>
                <a:ea typeface="Calibri" panose="020F0502020204030204" pitchFamily="34" charset="0"/>
              </a:rPr>
              <a:t>Original purchase amount plus interest guaranteed at maturity</a:t>
            </a:r>
          </a:p>
          <a:p>
            <a:pPr marL="285750" indent="-285750">
              <a:spcBef>
                <a:spcPts val="0"/>
              </a:spcBef>
              <a:spcAft>
                <a:spcPts val="600"/>
              </a:spcAft>
              <a:buFont typeface="Arial" panose="020B0604020202020204" pitchFamily="34" charset="0"/>
              <a:buChar char="•"/>
            </a:pPr>
            <a:r>
              <a:rPr lang="en-US" sz="1800" dirty="0">
                <a:latin typeface="+mn-lt"/>
                <a:ea typeface="Calibri" panose="020F0502020204030204" pitchFamily="34" charset="0"/>
                <a:cs typeface="Times New Roman" panose="02020603050405020304" pitchFamily="18" charset="0"/>
              </a:rPr>
              <a:t>Corporate bonds tend to pay a higher interest rate than government bonds</a:t>
            </a:r>
            <a:endParaRPr lang="en-US" sz="1800" dirty="0">
              <a:effectLst/>
              <a:latin typeface="+mn-lt"/>
              <a:ea typeface="Calibri" panose="020F0502020204030204" pitchFamily="34" charset="0"/>
              <a:cs typeface="Times New Roman" panose="02020603050405020304" pitchFamily="18" charset="0"/>
            </a:endParaRPr>
          </a:p>
        </p:txBody>
      </p:sp>
      <p:pic>
        <p:nvPicPr>
          <p:cNvPr id="27" name="Picture Placeholder 26" descr="A picture containing text, person&#10;&#10;Description automatically generated">
            <a:extLst>
              <a:ext uri="{FF2B5EF4-FFF2-40B4-BE49-F238E27FC236}">
                <a16:creationId xmlns:a16="http://schemas.microsoft.com/office/drawing/2014/main" id="{23606AB2-94B1-2A45-4453-48AB6EA92CAD}"/>
              </a:ext>
            </a:extLst>
          </p:cNvPr>
          <p:cNvPicPr>
            <a:picLocks noGrp="1" noChangeAspect="1"/>
          </p:cNvPicPr>
          <p:nvPr>
            <p:ph type="pic" sz="quarter" idx="11"/>
          </p:nvPr>
        </p:nvPicPr>
        <p:blipFill>
          <a:blip r:embed="rId2" cstate="hqprint">
            <a:extLst>
              <a:ext uri="{28A0092B-C50C-407E-A947-70E740481C1C}">
                <a14:useLocalDpi xmlns:a14="http://schemas.microsoft.com/office/drawing/2010/main"/>
              </a:ext>
            </a:extLst>
          </a:blip>
          <a:srcRect/>
          <a:stretch>
            <a:fillRect/>
          </a:stretch>
        </p:blipFill>
        <p:spPr>
          <a:xfrm>
            <a:off x="7068457" y="1195388"/>
            <a:ext cx="5123543" cy="4525962"/>
          </a:xfrm>
        </p:spPr>
      </p:pic>
    </p:spTree>
    <p:extLst>
      <p:ext uri="{BB962C8B-B14F-4D97-AF65-F5344CB8AC3E}">
        <p14:creationId xmlns:p14="http://schemas.microsoft.com/office/powerpoint/2010/main" val="3316278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C166-D755-D32B-1525-AD38E33EAF63}"/>
              </a:ext>
            </a:extLst>
          </p:cNvPr>
          <p:cNvSpPr>
            <a:spLocks noGrp="1"/>
          </p:cNvSpPr>
          <p:nvPr>
            <p:ph type="ctrTitle"/>
          </p:nvPr>
        </p:nvSpPr>
        <p:spPr/>
        <p:txBody>
          <a:bodyPr/>
          <a:lstStyle/>
          <a:p>
            <a:r>
              <a:rPr lang="en-US" dirty="0"/>
              <a:t>Investment Funds</a:t>
            </a:r>
          </a:p>
        </p:txBody>
      </p:sp>
      <p:sp>
        <p:nvSpPr>
          <p:cNvPr id="3" name="Subtitle 2">
            <a:extLst>
              <a:ext uri="{FF2B5EF4-FFF2-40B4-BE49-F238E27FC236}">
                <a16:creationId xmlns:a16="http://schemas.microsoft.com/office/drawing/2014/main" id="{FD01B5AD-69FF-B0CA-1E6D-F72A1B5799F4}"/>
              </a:ext>
            </a:extLst>
          </p:cNvPr>
          <p:cNvSpPr>
            <a:spLocks noGrp="1"/>
          </p:cNvSpPr>
          <p:nvPr>
            <p:ph type="subTitle" idx="1"/>
          </p:nvPr>
        </p:nvSpPr>
        <p:spPr/>
        <p:txBody>
          <a:bodyPr/>
          <a:lstStyle/>
          <a:p>
            <a:r>
              <a:rPr lang="en-US" sz="1800" dirty="0"/>
              <a:t>Wealth Building and Planning for Retirement</a:t>
            </a:r>
          </a:p>
        </p:txBody>
      </p:sp>
      <p:sp>
        <p:nvSpPr>
          <p:cNvPr id="4" name="Text Placeholder 3">
            <a:extLst>
              <a:ext uri="{FF2B5EF4-FFF2-40B4-BE49-F238E27FC236}">
                <a16:creationId xmlns:a16="http://schemas.microsoft.com/office/drawing/2014/main" id="{3D5F6C58-0BFD-005C-7382-83ED914B1432}"/>
              </a:ext>
            </a:extLst>
          </p:cNvPr>
          <p:cNvSpPr>
            <a:spLocks noGrp="1"/>
          </p:cNvSpPr>
          <p:nvPr>
            <p:ph type="body" sz="quarter" idx="10"/>
          </p:nvPr>
        </p:nvSpPr>
        <p:spPr>
          <a:xfrm>
            <a:off x="621792" y="1203325"/>
            <a:ext cx="5880608" cy="4518025"/>
          </a:xfrm>
        </p:spPr>
        <p:txBody>
          <a:bodyPr/>
          <a:lstStyle/>
          <a:p>
            <a:pPr>
              <a:spcBef>
                <a:spcPts val="0"/>
              </a:spcBef>
              <a:spcAft>
                <a:spcPts val="600"/>
              </a:spcAft>
            </a:pPr>
            <a:r>
              <a:rPr lang="en-US" sz="2000" b="1" dirty="0">
                <a:latin typeface="+mn-lt"/>
              </a:rPr>
              <a:t>Risk</a:t>
            </a:r>
          </a:p>
          <a:p>
            <a:pPr marL="285750" marR="0" lvl="0" indent="-285750">
              <a:spcBef>
                <a:spcPts val="0"/>
              </a:spcBef>
              <a:spcAft>
                <a:spcPts val="6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Considered lower risk than individual stocks because of diversification.</a:t>
            </a:r>
          </a:p>
          <a:p>
            <a:pPr marL="285750" indent="-285750">
              <a:spcBef>
                <a:spcPts val="0"/>
              </a:spcBef>
              <a:spcAft>
                <a:spcPts val="1200"/>
              </a:spcAft>
              <a:buFont typeface="Arial" panose="020B0604020202020204" pitchFamily="34" charset="0"/>
              <a:buChar char="•"/>
            </a:pPr>
            <a:r>
              <a:rPr lang="en-US" sz="1800" dirty="0">
                <a:effectLst/>
                <a:latin typeface="+mn-lt"/>
                <a:ea typeface="Calibri" panose="020F0502020204030204" pitchFamily="34" charset="0"/>
              </a:rPr>
              <a:t>Level of risk aligns with the fund’s stated objectives.</a:t>
            </a:r>
          </a:p>
          <a:p>
            <a:pPr>
              <a:spcBef>
                <a:spcPts val="0"/>
              </a:spcBef>
              <a:spcAft>
                <a:spcPts val="600"/>
              </a:spcAft>
            </a:pPr>
            <a:r>
              <a:rPr lang="en-US" sz="2000" b="1" dirty="0">
                <a:latin typeface="+mn-lt"/>
              </a:rPr>
              <a:t>Liquidity</a:t>
            </a:r>
          </a:p>
          <a:p>
            <a:pPr marL="342900" indent="-342900">
              <a:spcBef>
                <a:spcPts val="0"/>
              </a:spcBef>
              <a:spcAft>
                <a:spcPts val="1200"/>
              </a:spcAft>
              <a:buFont typeface="Arial" panose="020B0604020202020204" pitchFamily="34" charset="0"/>
              <a:buChar char="•"/>
            </a:pPr>
            <a:r>
              <a:rPr lang="en-US" sz="1800" dirty="0">
                <a:effectLst/>
                <a:latin typeface="+mn-lt"/>
                <a:ea typeface="Calibri" panose="020F0502020204030204" pitchFamily="34" charset="0"/>
              </a:rPr>
              <a:t>Shares can be sold at any time.</a:t>
            </a:r>
          </a:p>
          <a:p>
            <a:pPr>
              <a:spcBef>
                <a:spcPts val="0"/>
              </a:spcBef>
              <a:spcAft>
                <a:spcPts val="600"/>
              </a:spcAft>
            </a:pPr>
            <a:r>
              <a:rPr lang="en-US" sz="2000" b="1" dirty="0">
                <a:latin typeface="+mn-lt"/>
              </a:rPr>
              <a:t>Rate of Return</a:t>
            </a:r>
          </a:p>
          <a:p>
            <a:pPr marL="285750" marR="0" lvl="0" indent="-285750">
              <a:spcBef>
                <a:spcPts val="0"/>
              </a:spcBef>
              <a:spcAft>
                <a:spcPts val="6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Projected rate of return depends on how the positions in the fund perform.</a:t>
            </a:r>
          </a:p>
          <a:p>
            <a:pPr marL="285750" marR="0" lvl="0" indent="-285750">
              <a:spcBef>
                <a:spcPts val="0"/>
              </a:spcBef>
              <a:spcAft>
                <a:spcPts val="6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No guarantee of your investment or earnings.</a:t>
            </a:r>
          </a:p>
          <a:p>
            <a:pPr marL="285750" indent="-285750">
              <a:spcBef>
                <a:spcPts val="0"/>
              </a:spcBef>
              <a:spcAft>
                <a:spcPts val="600"/>
              </a:spcAft>
              <a:buFont typeface="Arial" panose="020B0604020202020204" pitchFamily="34" charset="0"/>
              <a:buChar char="•"/>
            </a:pPr>
            <a:r>
              <a:rPr lang="en-US" sz="1800" dirty="0">
                <a:effectLst/>
                <a:latin typeface="+mn-lt"/>
                <a:ea typeface="Calibri" panose="020F0502020204030204" pitchFamily="34" charset="0"/>
              </a:rPr>
              <a:t>Potential higher returns are associated with higher risk funds.</a:t>
            </a:r>
            <a:endParaRPr lang="en-US" sz="1800" dirty="0">
              <a:latin typeface="+mn-lt"/>
            </a:endParaRPr>
          </a:p>
        </p:txBody>
      </p:sp>
      <p:pic>
        <p:nvPicPr>
          <p:cNvPr id="27" name="Picture Placeholder 26" descr="A person using a tablet&#10;&#10;Description automatically generated with low confidence">
            <a:extLst>
              <a:ext uri="{FF2B5EF4-FFF2-40B4-BE49-F238E27FC236}">
                <a16:creationId xmlns:a16="http://schemas.microsoft.com/office/drawing/2014/main" id="{3FFC1482-65AB-2254-17C9-99345BA88C3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7068313" y="1195388"/>
            <a:ext cx="5123688" cy="4525962"/>
          </a:xfrm>
        </p:spPr>
      </p:pic>
    </p:spTree>
    <p:extLst>
      <p:ext uri="{BB962C8B-B14F-4D97-AF65-F5344CB8AC3E}">
        <p14:creationId xmlns:p14="http://schemas.microsoft.com/office/powerpoint/2010/main" val="629026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83140-ABC0-4A72-883D-8B523E19F2C2}"/>
              </a:ext>
            </a:extLst>
          </p:cNvPr>
          <p:cNvSpPr>
            <a:spLocks noGrp="1"/>
          </p:cNvSpPr>
          <p:nvPr>
            <p:ph type="ctrTitle"/>
          </p:nvPr>
        </p:nvSpPr>
        <p:spPr/>
        <p:txBody>
          <a:bodyPr/>
          <a:lstStyle/>
          <a:p>
            <a:r>
              <a:rPr lang="en-US" dirty="0"/>
              <a:t>Investment Accounts</a:t>
            </a:r>
          </a:p>
        </p:txBody>
      </p:sp>
      <p:sp>
        <p:nvSpPr>
          <p:cNvPr id="3" name="Subtitle 2">
            <a:extLst>
              <a:ext uri="{FF2B5EF4-FFF2-40B4-BE49-F238E27FC236}">
                <a16:creationId xmlns:a16="http://schemas.microsoft.com/office/drawing/2014/main" id="{A52013C3-FBBB-9DFD-AA6F-8B37FAF7ADC3}"/>
              </a:ext>
            </a:extLst>
          </p:cNvPr>
          <p:cNvSpPr>
            <a:spLocks noGrp="1"/>
          </p:cNvSpPr>
          <p:nvPr>
            <p:ph type="subTitle" idx="1"/>
          </p:nvPr>
        </p:nvSpPr>
        <p:spPr/>
        <p:txBody>
          <a:bodyPr/>
          <a:lstStyle/>
          <a:p>
            <a:r>
              <a:rPr lang="en-US" sz="1800" dirty="0"/>
              <a:t>Wealth Building and Planning for Retirement</a:t>
            </a:r>
          </a:p>
        </p:txBody>
      </p:sp>
      <p:sp>
        <p:nvSpPr>
          <p:cNvPr id="25" name="Rectangle: Rounded Corners 24">
            <a:extLst>
              <a:ext uri="{FF2B5EF4-FFF2-40B4-BE49-F238E27FC236}">
                <a16:creationId xmlns:a16="http://schemas.microsoft.com/office/drawing/2014/main" id="{E574EF79-0F7F-5B26-92DD-F5A412EF2DD1}"/>
              </a:ext>
            </a:extLst>
          </p:cNvPr>
          <p:cNvSpPr/>
          <p:nvPr/>
        </p:nvSpPr>
        <p:spPr>
          <a:xfrm>
            <a:off x="632434" y="1119986"/>
            <a:ext cx="5536094" cy="4631590"/>
          </a:xfrm>
          <a:prstGeom prst="roundRect">
            <a:avLst>
              <a:gd name="adj" fmla="val 10000"/>
            </a:avLst>
          </a:prstGeom>
          <a:solidFill>
            <a:schemeClr val="bg1">
              <a:lumMod val="85000"/>
            </a:schemeClr>
          </a:solidFill>
          <a:ln w="12700" cap="flat" cmpd="sng" algn="ctr">
            <a:solidFill>
              <a:srgbClr val="FFFFFF">
                <a:hueOff val="0"/>
                <a:satOff val="0"/>
                <a:lumOff val="0"/>
                <a:alphaOff val="0"/>
              </a:srgbClr>
            </a:solidFill>
            <a:prstDash val="solid"/>
            <a:miter lim="800000"/>
          </a:ln>
          <a:effectLst>
            <a:outerShdw blurRad="50800" dist="38100" dir="2700000" algn="tl" rotWithShape="0">
              <a:prstClr val="black">
                <a:alpha val="40000"/>
              </a:prstClr>
            </a:outerShdw>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26" name="Rectangle: Rounded Corners 25">
            <a:extLst>
              <a:ext uri="{FF2B5EF4-FFF2-40B4-BE49-F238E27FC236}">
                <a16:creationId xmlns:a16="http://schemas.microsoft.com/office/drawing/2014/main" id="{68BA1080-B591-BB36-5F2F-95AD3137E6F6}"/>
              </a:ext>
            </a:extLst>
          </p:cNvPr>
          <p:cNvSpPr/>
          <p:nvPr/>
        </p:nvSpPr>
        <p:spPr>
          <a:xfrm>
            <a:off x="6372834" y="1121397"/>
            <a:ext cx="5536094" cy="4631590"/>
          </a:xfrm>
          <a:prstGeom prst="roundRect">
            <a:avLst>
              <a:gd name="adj" fmla="val 10000"/>
            </a:avLst>
          </a:prstGeom>
          <a:solidFill>
            <a:schemeClr val="bg1">
              <a:lumMod val="85000"/>
            </a:schemeClr>
          </a:solidFill>
          <a:ln w="12700" cap="flat" cmpd="sng" algn="ctr">
            <a:solidFill>
              <a:srgbClr val="FFFFFF">
                <a:hueOff val="0"/>
                <a:satOff val="0"/>
                <a:lumOff val="0"/>
                <a:alphaOff val="0"/>
              </a:srgbClr>
            </a:solidFill>
            <a:prstDash val="solid"/>
            <a:miter lim="800000"/>
          </a:ln>
          <a:effectLst>
            <a:outerShdw blurRad="50800" dist="38100" dir="2700000" algn="tl" rotWithShape="0">
              <a:prstClr val="black">
                <a:alpha val="40000"/>
              </a:prstClr>
            </a:outerShdw>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aphicFrame>
        <p:nvGraphicFramePr>
          <p:cNvPr id="29" name="Diagram 28">
            <a:extLst>
              <a:ext uri="{FF2B5EF4-FFF2-40B4-BE49-F238E27FC236}">
                <a16:creationId xmlns:a16="http://schemas.microsoft.com/office/drawing/2014/main" id="{5FD1ACB7-76BB-A72A-4F94-126F89ABF94B}"/>
              </a:ext>
            </a:extLst>
          </p:cNvPr>
          <p:cNvGraphicFramePr/>
          <p:nvPr>
            <p:extLst>
              <p:ext uri="{D42A27DB-BD31-4B8C-83A1-F6EECF244321}">
                <p14:modId xmlns:p14="http://schemas.microsoft.com/office/powerpoint/2010/main" val="1172015440"/>
              </p:ext>
            </p:extLst>
          </p:nvPr>
        </p:nvGraphicFramePr>
        <p:xfrm>
          <a:off x="891677" y="1388097"/>
          <a:ext cx="5060950" cy="1892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0" name="Diagram 29">
            <a:extLst>
              <a:ext uri="{FF2B5EF4-FFF2-40B4-BE49-F238E27FC236}">
                <a16:creationId xmlns:a16="http://schemas.microsoft.com/office/drawing/2014/main" id="{0AF567DB-012B-7C01-FC9C-C18CA61D957F}"/>
              </a:ext>
            </a:extLst>
          </p:cNvPr>
          <p:cNvGraphicFramePr/>
          <p:nvPr>
            <p:extLst>
              <p:ext uri="{D42A27DB-BD31-4B8C-83A1-F6EECF244321}">
                <p14:modId xmlns:p14="http://schemas.microsoft.com/office/powerpoint/2010/main" val="4225269937"/>
              </p:ext>
            </p:extLst>
          </p:nvPr>
        </p:nvGraphicFramePr>
        <p:xfrm>
          <a:off x="6632077" y="1388097"/>
          <a:ext cx="5060950" cy="18923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 Placeholder 3">
            <a:extLst>
              <a:ext uri="{FF2B5EF4-FFF2-40B4-BE49-F238E27FC236}">
                <a16:creationId xmlns:a16="http://schemas.microsoft.com/office/drawing/2014/main" id="{73760751-301F-E836-0D6B-ACC9D85F644E}"/>
              </a:ext>
            </a:extLst>
          </p:cNvPr>
          <p:cNvSpPr>
            <a:spLocks noGrp="1"/>
          </p:cNvSpPr>
          <p:nvPr>
            <p:ph type="body" sz="quarter" idx="10"/>
          </p:nvPr>
        </p:nvSpPr>
        <p:spPr>
          <a:xfrm>
            <a:off x="891678" y="1424642"/>
            <a:ext cx="5060949" cy="838459"/>
          </a:xfrm>
        </p:spPr>
        <p:txBody>
          <a:bodyPr anchor="ctr"/>
          <a:lstStyle/>
          <a:p>
            <a:pPr algn="ctr"/>
            <a:r>
              <a:rPr lang="en-US" b="1" dirty="0"/>
              <a:t>Qualified Account</a:t>
            </a:r>
          </a:p>
        </p:txBody>
      </p:sp>
      <p:sp>
        <p:nvSpPr>
          <p:cNvPr id="5" name="Text Placeholder 4">
            <a:extLst>
              <a:ext uri="{FF2B5EF4-FFF2-40B4-BE49-F238E27FC236}">
                <a16:creationId xmlns:a16="http://schemas.microsoft.com/office/drawing/2014/main" id="{DBAD8E98-A00D-60E2-788D-04BDB199037E}"/>
              </a:ext>
            </a:extLst>
          </p:cNvPr>
          <p:cNvSpPr>
            <a:spLocks noGrp="1"/>
          </p:cNvSpPr>
          <p:nvPr>
            <p:ph type="body" sz="quarter" idx="11"/>
          </p:nvPr>
        </p:nvSpPr>
        <p:spPr>
          <a:xfrm>
            <a:off x="912205" y="2334247"/>
            <a:ext cx="5040422" cy="3546581"/>
          </a:xfrm>
        </p:spPr>
        <p:txBody>
          <a:bodyPr/>
          <a:lstStyle/>
          <a:p>
            <a:pPr marL="457200" indent="-457200">
              <a:spcAft>
                <a:spcPts val="1200"/>
              </a:spcAft>
              <a:buFont typeface="Arial" panose="020B0604020202020204" pitchFamily="34" charset="0"/>
              <a:buChar char="•"/>
            </a:pPr>
            <a:r>
              <a:rPr lang="en-US" sz="2400" b="1" dirty="0"/>
              <a:t>Tax treatment</a:t>
            </a:r>
          </a:p>
          <a:p>
            <a:pPr marL="457200" indent="-457200">
              <a:spcAft>
                <a:spcPts val="1200"/>
              </a:spcAft>
              <a:buFont typeface="Arial" panose="020B0604020202020204" pitchFamily="34" charset="0"/>
              <a:buChar char="•"/>
            </a:pPr>
            <a:r>
              <a:rPr lang="en-US" sz="2400" b="1" dirty="0"/>
              <a:t>Contributions and earnings</a:t>
            </a:r>
          </a:p>
          <a:p>
            <a:pPr marL="457200" indent="-457200">
              <a:spcAft>
                <a:spcPts val="1200"/>
              </a:spcAft>
              <a:buFont typeface="Arial" panose="020B0604020202020204" pitchFamily="34" charset="0"/>
              <a:buChar char="•"/>
            </a:pPr>
            <a:r>
              <a:rPr lang="en-US" sz="2400" b="1" dirty="0"/>
              <a:t>Example:</a:t>
            </a:r>
            <a:r>
              <a:rPr lang="en-US" sz="2400" dirty="0"/>
              <a:t> Military TSP or civilian 401(k)</a:t>
            </a:r>
          </a:p>
        </p:txBody>
      </p:sp>
      <p:sp>
        <p:nvSpPr>
          <p:cNvPr id="6" name="Text Placeholder 5">
            <a:extLst>
              <a:ext uri="{FF2B5EF4-FFF2-40B4-BE49-F238E27FC236}">
                <a16:creationId xmlns:a16="http://schemas.microsoft.com/office/drawing/2014/main" id="{2ECDCBE9-0DDD-9DA6-E11C-FBEAAE1F6D80}"/>
              </a:ext>
            </a:extLst>
          </p:cNvPr>
          <p:cNvSpPr>
            <a:spLocks noGrp="1"/>
          </p:cNvSpPr>
          <p:nvPr>
            <p:ph type="body" sz="quarter" idx="12"/>
          </p:nvPr>
        </p:nvSpPr>
        <p:spPr>
          <a:xfrm>
            <a:off x="6632077" y="1408435"/>
            <a:ext cx="5060951" cy="854666"/>
          </a:xfrm>
        </p:spPr>
        <p:txBody>
          <a:bodyPr anchor="ctr"/>
          <a:lstStyle/>
          <a:p>
            <a:pPr algn="ctr"/>
            <a:r>
              <a:rPr lang="en-US" sz="2400" b="1" dirty="0"/>
              <a:t>Nonqualified Account</a:t>
            </a:r>
          </a:p>
        </p:txBody>
      </p:sp>
      <p:sp>
        <p:nvSpPr>
          <p:cNvPr id="7" name="Text Placeholder 6">
            <a:extLst>
              <a:ext uri="{FF2B5EF4-FFF2-40B4-BE49-F238E27FC236}">
                <a16:creationId xmlns:a16="http://schemas.microsoft.com/office/drawing/2014/main" id="{29EE0311-922E-2069-96F4-4BE500881F9B}"/>
              </a:ext>
            </a:extLst>
          </p:cNvPr>
          <p:cNvSpPr>
            <a:spLocks noGrp="1"/>
          </p:cNvSpPr>
          <p:nvPr>
            <p:ph type="body" sz="quarter" idx="13"/>
          </p:nvPr>
        </p:nvSpPr>
        <p:spPr>
          <a:xfrm>
            <a:off x="6632078" y="2321546"/>
            <a:ext cx="5060950" cy="3666479"/>
          </a:xfrm>
        </p:spPr>
        <p:txBody>
          <a:bodyPr/>
          <a:lstStyle/>
          <a:p>
            <a:pPr marL="457200" indent="-457200">
              <a:spcAft>
                <a:spcPts val="1200"/>
              </a:spcAft>
              <a:buFont typeface="Arial" panose="020B0604020202020204" pitchFamily="34" charset="0"/>
              <a:buChar char="•"/>
            </a:pPr>
            <a:r>
              <a:rPr lang="en-US" sz="2400" b="1" dirty="0"/>
              <a:t>Contributions and earnings</a:t>
            </a:r>
          </a:p>
          <a:p>
            <a:pPr marL="457200" indent="-457200">
              <a:spcAft>
                <a:spcPts val="1200"/>
              </a:spcAft>
              <a:buFont typeface="Arial" panose="020B0604020202020204" pitchFamily="34" charset="0"/>
              <a:buChar char="•"/>
            </a:pPr>
            <a:r>
              <a:rPr lang="en-US" sz="2400" b="1" dirty="0"/>
              <a:t>Tax treatment</a:t>
            </a:r>
          </a:p>
          <a:p>
            <a:pPr marL="457200" indent="-457200">
              <a:spcAft>
                <a:spcPts val="1200"/>
              </a:spcAft>
              <a:buFont typeface="Arial" panose="020B0604020202020204" pitchFamily="34" charset="0"/>
              <a:buChar char="•"/>
            </a:pPr>
            <a:r>
              <a:rPr lang="en-US" sz="2400" b="1" dirty="0"/>
              <a:t>Example</a:t>
            </a:r>
            <a:r>
              <a:rPr lang="en-US" sz="2400" dirty="0"/>
              <a:t>: Personal brokerage account professional or self-managed</a:t>
            </a:r>
          </a:p>
        </p:txBody>
      </p:sp>
    </p:spTree>
    <p:extLst>
      <p:ext uri="{BB962C8B-B14F-4D97-AF65-F5344CB8AC3E}">
        <p14:creationId xmlns:p14="http://schemas.microsoft.com/office/powerpoint/2010/main" val="2064199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Close-up of snowflake">
            <a:extLst>
              <a:ext uri="{FF2B5EF4-FFF2-40B4-BE49-F238E27FC236}">
                <a16:creationId xmlns:a16="http://schemas.microsoft.com/office/drawing/2014/main" id="{4D9AED3F-D8D5-1168-1B24-364710096D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84289" y="1182225"/>
            <a:ext cx="2336462" cy="2259157"/>
          </a:xfrm>
          <a:prstGeom prst="rect">
            <a:avLst/>
          </a:prstGeom>
        </p:spPr>
      </p:pic>
      <p:sp>
        <p:nvSpPr>
          <p:cNvPr id="2" name="Title 1">
            <a:extLst>
              <a:ext uri="{FF2B5EF4-FFF2-40B4-BE49-F238E27FC236}">
                <a16:creationId xmlns:a16="http://schemas.microsoft.com/office/drawing/2014/main" id="{CA3DD296-43D8-483D-4BC6-870B46831BC5}"/>
              </a:ext>
            </a:extLst>
          </p:cNvPr>
          <p:cNvSpPr>
            <a:spLocks noGrp="1"/>
          </p:cNvSpPr>
          <p:nvPr>
            <p:ph type="ctrTitle"/>
          </p:nvPr>
        </p:nvSpPr>
        <p:spPr>
          <a:xfrm>
            <a:off x="1371600" y="210908"/>
            <a:ext cx="10820400" cy="1173350"/>
          </a:xfrm>
        </p:spPr>
        <p:txBody>
          <a:bodyPr/>
          <a:lstStyle/>
          <a:p>
            <a:r>
              <a:rPr lang="en-US" dirty="0"/>
              <a:t>Your Financial Goals and Account Considerations</a:t>
            </a:r>
          </a:p>
        </p:txBody>
      </p:sp>
      <p:sp>
        <p:nvSpPr>
          <p:cNvPr id="3" name="Subtitle 2">
            <a:extLst>
              <a:ext uri="{FF2B5EF4-FFF2-40B4-BE49-F238E27FC236}">
                <a16:creationId xmlns:a16="http://schemas.microsoft.com/office/drawing/2014/main" id="{56D614C2-7B92-1B47-F945-B127D40C0DD3}"/>
              </a:ext>
            </a:extLst>
          </p:cNvPr>
          <p:cNvSpPr>
            <a:spLocks noGrp="1"/>
          </p:cNvSpPr>
          <p:nvPr>
            <p:ph type="subTitle" idx="1"/>
          </p:nvPr>
        </p:nvSpPr>
        <p:spPr/>
        <p:txBody>
          <a:bodyPr/>
          <a:lstStyle/>
          <a:p>
            <a:r>
              <a:rPr lang="en-US" sz="1800" dirty="0"/>
              <a:t>Wealth Building and Planning for Retirement</a:t>
            </a:r>
          </a:p>
        </p:txBody>
      </p:sp>
      <p:sp>
        <p:nvSpPr>
          <p:cNvPr id="4" name="Text Placeholder 3">
            <a:extLst>
              <a:ext uri="{FF2B5EF4-FFF2-40B4-BE49-F238E27FC236}">
                <a16:creationId xmlns:a16="http://schemas.microsoft.com/office/drawing/2014/main" id="{7D8D355B-BE27-6C9A-97A2-5CBBA11A6484}"/>
              </a:ext>
            </a:extLst>
          </p:cNvPr>
          <p:cNvSpPr>
            <a:spLocks noGrp="1"/>
          </p:cNvSpPr>
          <p:nvPr>
            <p:ph type="body" sz="quarter" idx="10"/>
          </p:nvPr>
        </p:nvSpPr>
        <p:spPr>
          <a:xfrm>
            <a:off x="1683495" y="1629254"/>
            <a:ext cx="5038027" cy="3403575"/>
          </a:xfrm>
        </p:spPr>
        <p:txBody>
          <a:bodyPr/>
          <a:lstStyle/>
          <a:p>
            <a:r>
              <a:rPr lang="en-US" b="1" dirty="0"/>
              <a:t>Short-term Goals </a:t>
            </a:r>
          </a:p>
          <a:p>
            <a:pPr marL="285750" indent="-285750">
              <a:buFont typeface="Arial" panose="020B0604020202020204" pitchFamily="34" charset="0"/>
              <a:buChar char="•"/>
            </a:pPr>
            <a:r>
              <a:rPr lang="en-US" sz="2000" dirty="0"/>
              <a:t>Emergency fund</a:t>
            </a:r>
          </a:p>
          <a:p>
            <a:pPr marL="285750" indent="-285750">
              <a:buFont typeface="Arial" panose="020B0604020202020204" pitchFamily="34" charset="0"/>
              <a:buChar char="•"/>
            </a:pPr>
            <a:r>
              <a:rPr lang="en-US" sz="2000" dirty="0"/>
              <a:t>Vacation fund</a:t>
            </a:r>
          </a:p>
          <a:p>
            <a:pPr marL="285750" indent="-285750">
              <a:buFont typeface="Arial" panose="020B0604020202020204" pitchFamily="34" charset="0"/>
              <a:buChar char="•"/>
            </a:pPr>
            <a:r>
              <a:rPr lang="en-US" sz="2000" dirty="0"/>
              <a:t>Car or house downpayment</a:t>
            </a:r>
            <a:endParaRPr lang="en-US" sz="1800" dirty="0"/>
          </a:p>
          <a:p>
            <a:r>
              <a:rPr lang="en-US" b="1" dirty="0"/>
              <a:t>Long-term Goals</a:t>
            </a:r>
          </a:p>
          <a:p>
            <a:pPr marL="285750" indent="-285750">
              <a:buFont typeface="Arial" panose="020B0604020202020204" pitchFamily="34" charset="0"/>
              <a:buChar char="•"/>
            </a:pPr>
            <a:r>
              <a:rPr lang="en-US" sz="2000" dirty="0"/>
              <a:t>Retirement</a:t>
            </a:r>
          </a:p>
          <a:p>
            <a:pPr marL="285750" indent="-285750">
              <a:buFont typeface="Arial" panose="020B0604020202020204" pitchFamily="34" charset="0"/>
              <a:buChar char="•"/>
            </a:pPr>
            <a:r>
              <a:rPr lang="en-US" sz="2000" dirty="0"/>
              <a:t>Higher education</a:t>
            </a:r>
          </a:p>
          <a:p>
            <a:pPr marL="285750" indent="-285750">
              <a:buFont typeface="Arial" panose="020B0604020202020204" pitchFamily="34" charset="0"/>
              <a:buChar char="•"/>
            </a:pPr>
            <a:r>
              <a:rPr lang="en-US" sz="2000" dirty="0"/>
              <a:t>Wealth building</a:t>
            </a:r>
          </a:p>
        </p:txBody>
      </p:sp>
      <p:sp>
        <p:nvSpPr>
          <p:cNvPr id="27" name="Text Placeholder 26">
            <a:extLst>
              <a:ext uri="{FF2B5EF4-FFF2-40B4-BE49-F238E27FC236}">
                <a16:creationId xmlns:a16="http://schemas.microsoft.com/office/drawing/2014/main" id="{73E6E451-9182-E80B-9E2A-8915DB6E06A1}"/>
              </a:ext>
            </a:extLst>
          </p:cNvPr>
          <p:cNvSpPr>
            <a:spLocks noGrp="1"/>
          </p:cNvSpPr>
          <p:nvPr>
            <p:ph type="body" sz="quarter" idx="11"/>
          </p:nvPr>
        </p:nvSpPr>
        <p:spPr>
          <a:xfrm>
            <a:off x="1683495" y="5289667"/>
            <a:ext cx="5892963" cy="638175"/>
          </a:xfrm>
        </p:spPr>
        <p:txBody>
          <a:bodyPr/>
          <a:lstStyle/>
          <a:p>
            <a:r>
              <a:rPr lang="en-US" sz="2400" dirty="0"/>
              <a:t>RISK – LIQUIDITY – TIME HORIZON</a:t>
            </a:r>
          </a:p>
        </p:txBody>
      </p:sp>
      <p:pic>
        <p:nvPicPr>
          <p:cNvPr id="29" name="Picture 28" descr="Close-up of a real snowflake">
            <a:extLst>
              <a:ext uri="{FF2B5EF4-FFF2-40B4-BE49-F238E27FC236}">
                <a16:creationId xmlns:a16="http://schemas.microsoft.com/office/drawing/2014/main" id="{3A16A2B4-464B-F498-8953-2D5A47AA28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34752" y="3151120"/>
            <a:ext cx="2148631" cy="2254436"/>
          </a:xfrm>
          <a:prstGeom prst="rect">
            <a:avLst/>
          </a:prstGeom>
        </p:spPr>
      </p:pic>
    </p:spTree>
    <p:extLst>
      <p:ext uri="{BB962C8B-B14F-4D97-AF65-F5344CB8AC3E}">
        <p14:creationId xmlns:p14="http://schemas.microsoft.com/office/powerpoint/2010/main" val="3191730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1125-C430-8F86-0D20-C940FAB405C3}"/>
              </a:ext>
            </a:extLst>
          </p:cNvPr>
          <p:cNvSpPr>
            <a:spLocks noGrp="1"/>
          </p:cNvSpPr>
          <p:nvPr>
            <p:ph type="ctrTitle"/>
          </p:nvPr>
        </p:nvSpPr>
        <p:spPr>
          <a:xfrm>
            <a:off x="1371599" y="360844"/>
            <a:ext cx="10138229" cy="936332"/>
          </a:xfrm>
        </p:spPr>
        <p:txBody>
          <a:bodyPr/>
          <a:lstStyle/>
          <a:p>
            <a:r>
              <a:rPr lang="en-US" dirty="0"/>
              <a:t>Activity: Building your Retirement Vision</a:t>
            </a:r>
          </a:p>
        </p:txBody>
      </p:sp>
      <p:sp>
        <p:nvSpPr>
          <p:cNvPr id="3" name="Subtitle 2">
            <a:extLst>
              <a:ext uri="{FF2B5EF4-FFF2-40B4-BE49-F238E27FC236}">
                <a16:creationId xmlns:a16="http://schemas.microsoft.com/office/drawing/2014/main" id="{FFF15D7B-8A8C-9C87-4450-E73C3009216D}"/>
              </a:ext>
            </a:extLst>
          </p:cNvPr>
          <p:cNvSpPr>
            <a:spLocks noGrp="1"/>
          </p:cNvSpPr>
          <p:nvPr>
            <p:ph type="subTitle" idx="1"/>
          </p:nvPr>
        </p:nvSpPr>
        <p:spPr/>
        <p:txBody>
          <a:bodyPr/>
          <a:lstStyle/>
          <a:p>
            <a:r>
              <a:rPr lang="en-US" sz="1800" dirty="0"/>
              <a:t>Wealth Building and Planning for Retirement</a:t>
            </a:r>
          </a:p>
          <a:p>
            <a:endParaRPr lang="en-US" dirty="0"/>
          </a:p>
        </p:txBody>
      </p:sp>
      <p:pic>
        <p:nvPicPr>
          <p:cNvPr id="28" name="Picture 27" descr="Diagram, schematic&#10;&#10;Description automatically generated">
            <a:extLst>
              <a:ext uri="{FF2B5EF4-FFF2-40B4-BE49-F238E27FC236}">
                <a16:creationId xmlns:a16="http://schemas.microsoft.com/office/drawing/2014/main" id="{5E5D0477-66DA-FDBE-EA14-111BD2C6263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31631" y="961088"/>
            <a:ext cx="6980222" cy="4935824"/>
          </a:xfrm>
          <a:prstGeom prst="rect">
            <a:avLst/>
          </a:prstGeom>
        </p:spPr>
      </p:pic>
    </p:spTree>
    <p:extLst>
      <p:ext uri="{BB962C8B-B14F-4D97-AF65-F5344CB8AC3E}">
        <p14:creationId xmlns:p14="http://schemas.microsoft.com/office/powerpoint/2010/main" val="2482487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E41A953-FE6E-C73D-C7C5-D3CFD220CE0A}"/>
              </a:ext>
            </a:extLst>
          </p:cNvPr>
          <p:cNvSpPr/>
          <p:nvPr/>
        </p:nvSpPr>
        <p:spPr>
          <a:xfrm>
            <a:off x="0" y="1166327"/>
            <a:ext cx="12192000" cy="4721326"/>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F24A4-E14B-594E-F7C4-1E6720E80150}"/>
              </a:ext>
            </a:extLst>
          </p:cNvPr>
          <p:cNvSpPr>
            <a:spLocks noGrp="1"/>
          </p:cNvSpPr>
          <p:nvPr>
            <p:ph type="ctrTitle"/>
          </p:nvPr>
        </p:nvSpPr>
        <p:spPr>
          <a:xfrm>
            <a:off x="1371600" y="99588"/>
            <a:ext cx="10553700" cy="936332"/>
          </a:xfrm>
        </p:spPr>
        <p:txBody>
          <a:bodyPr/>
          <a:lstStyle/>
          <a:p>
            <a:r>
              <a:rPr lang="en-US" dirty="0"/>
              <a:t>Employer-sponsored Retirement Plans</a:t>
            </a:r>
          </a:p>
        </p:txBody>
      </p:sp>
      <p:sp>
        <p:nvSpPr>
          <p:cNvPr id="3" name="Subtitle 2">
            <a:extLst>
              <a:ext uri="{FF2B5EF4-FFF2-40B4-BE49-F238E27FC236}">
                <a16:creationId xmlns:a16="http://schemas.microsoft.com/office/drawing/2014/main" id="{5F73A3A9-A564-369B-4ADB-357B898056E4}"/>
              </a:ext>
            </a:extLst>
          </p:cNvPr>
          <p:cNvSpPr>
            <a:spLocks noGrp="1"/>
          </p:cNvSpPr>
          <p:nvPr>
            <p:ph type="subTitle" idx="1"/>
          </p:nvPr>
        </p:nvSpPr>
        <p:spPr/>
        <p:txBody>
          <a:bodyPr/>
          <a:lstStyle/>
          <a:p>
            <a:r>
              <a:rPr lang="en-US" sz="1800" dirty="0"/>
              <a:t>Wealth Building and Planning for Retirement</a:t>
            </a:r>
          </a:p>
        </p:txBody>
      </p:sp>
      <p:sp>
        <p:nvSpPr>
          <p:cNvPr id="4" name="Text Placeholder 3">
            <a:extLst>
              <a:ext uri="{FF2B5EF4-FFF2-40B4-BE49-F238E27FC236}">
                <a16:creationId xmlns:a16="http://schemas.microsoft.com/office/drawing/2014/main" id="{C5291C4B-40ED-F225-C610-0124292C2843}"/>
              </a:ext>
            </a:extLst>
          </p:cNvPr>
          <p:cNvSpPr>
            <a:spLocks noGrp="1"/>
          </p:cNvSpPr>
          <p:nvPr>
            <p:ph type="body" sz="quarter" idx="10"/>
          </p:nvPr>
        </p:nvSpPr>
        <p:spPr>
          <a:xfrm>
            <a:off x="1371600" y="1810512"/>
            <a:ext cx="4000499" cy="3232157"/>
          </a:xfrm>
          <a:ln>
            <a:noFill/>
          </a:ln>
        </p:spPr>
        <p:txBody>
          <a:bodyPr anchor="t"/>
          <a:lstStyle/>
          <a:p>
            <a:pPr marL="0" marR="0">
              <a:lnSpc>
                <a:spcPct val="200000"/>
              </a:lnSpc>
              <a:spcBef>
                <a:spcPts val="0"/>
              </a:spcBef>
              <a:spcAft>
                <a:spcPts val="1200"/>
              </a:spcAft>
            </a:pPr>
            <a:r>
              <a:rPr lang="en-US" sz="2800" b="1" dirty="0">
                <a:effectLst/>
                <a:latin typeface="+mn-lt"/>
                <a:ea typeface="Calibri" panose="020F0502020204030204" pitchFamily="34" charset="0"/>
                <a:cs typeface="Times New Roman" panose="02020603050405020304" pitchFamily="18" charset="0"/>
              </a:rPr>
              <a:t>Contributions</a:t>
            </a:r>
          </a:p>
          <a:p>
            <a:pPr>
              <a:lnSpc>
                <a:spcPct val="200000"/>
              </a:lnSpc>
              <a:spcBef>
                <a:spcPts val="0"/>
              </a:spcBef>
              <a:spcAft>
                <a:spcPts val="1200"/>
              </a:spcAft>
            </a:pPr>
            <a:r>
              <a:rPr lang="en-US" sz="2800" b="1" dirty="0">
                <a:effectLst/>
                <a:latin typeface="+mn-lt"/>
                <a:ea typeface="Calibri" panose="020F0502020204030204" pitchFamily="34" charset="0"/>
              </a:rPr>
              <a:t>Withdrawals</a:t>
            </a:r>
          </a:p>
          <a:p>
            <a:pPr>
              <a:lnSpc>
                <a:spcPct val="200000"/>
              </a:lnSpc>
              <a:spcBef>
                <a:spcPts val="0"/>
              </a:spcBef>
              <a:spcAft>
                <a:spcPts val="1200"/>
              </a:spcAft>
            </a:pPr>
            <a:r>
              <a:rPr lang="en-US" sz="2800" b="1" dirty="0">
                <a:latin typeface="+mn-lt"/>
                <a:ea typeface="Calibri" panose="020F0502020204030204" pitchFamily="34" charset="0"/>
              </a:rPr>
              <a:t>Portability</a:t>
            </a:r>
            <a:endParaRPr lang="en-US" sz="2800" b="1" dirty="0">
              <a:effectLst/>
              <a:latin typeface="+mn-lt"/>
              <a:ea typeface="Calibri" panose="020F0502020204030204" pitchFamily="34" charset="0"/>
            </a:endParaRPr>
          </a:p>
        </p:txBody>
      </p:sp>
      <p:pic>
        <p:nvPicPr>
          <p:cNvPr id="27" name="Picture 26" descr="Whiteboard&#10;&#10;Description automatically generated">
            <a:extLst>
              <a:ext uri="{FF2B5EF4-FFF2-40B4-BE49-F238E27FC236}">
                <a16:creationId xmlns:a16="http://schemas.microsoft.com/office/drawing/2014/main" id="{8891447D-5475-12D8-A2C1-91598D47A2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6397" y="1810513"/>
            <a:ext cx="5117107" cy="3222316"/>
          </a:xfrm>
          <a:prstGeom prst="rect">
            <a:avLst/>
          </a:prstGeom>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330476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93CFF-F139-D129-8F02-8323EC8279CE}"/>
              </a:ext>
            </a:extLst>
          </p:cNvPr>
          <p:cNvSpPr>
            <a:spLocks noGrp="1"/>
          </p:cNvSpPr>
          <p:nvPr>
            <p:ph type="ctrTitle"/>
          </p:nvPr>
        </p:nvSpPr>
        <p:spPr/>
        <p:txBody>
          <a:bodyPr/>
          <a:lstStyle/>
          <a:p>
            <a:r>
              <a:rPr lang="en-US" dirty="0"/>
              <a:t>Tax Treatment Options</a:t>
            </a:r>
          </a:p>
        </p:txBody>
      </p:sp>
      <p:sp>
        <p:nvSpPr>
          <p:cNvPr id="3" name="Subtitle 2">
            <a:extLst>
              <a:ext uri="{FF2B5EF4-FFF2-40B4-BE49-F238E27FC236}">
                <a16:creationId xmlns:a16="http://schemas.microsoft.com/office/drawing/2014/main" id="{9B9C1664-C1F5-DA93-1F3C-E7ACB2F46C75}"/>
              </a:ext>
            </a:extLst>
          </p:cNvPr>
          <p:cNvSpPr>
            <a:spLocks noGrp="1"/>
          </p:cNvSpPr>
          <p:nvPr>
            <p:ph type="subTitle" idx="1"/>
          </p:nvPr>
        </p:nvSpPr>
        <p:spPr/>
        <p:txBody>
          <a:bodyPr/>
          <a:lstStyle/>
          <a:p>
            <a:r>
              <a:rPr lang="en-US" sz="1800" dirty="0"/>
              <a:t>Wealth Building and Planning for Retirement</a:t>
            </a:r>
          </a:p>
        </p:txBody>
      </p:sp>
      <p:sp>
        <p:nvSpPr>
          <p:cNvPr id="4" name="Text Placeholder 3">
            <a:extLst>
              <a:ext uri="{FF2B5EF4-FFF2-40B4-BE49-F238E27FC236}">
                <a16:creationId xmlns:a16="http://schemas.microsoft.com/office/drawing/2014/main" id="{6C9A34A2-C729-1954-9B86-FEC04D0A683E}"/>
              </a:ext>
            </a:extLst>
          </p:cNvPr>
          <p:cNvSpPr>
            <a:spLocks noGrp="1"/>
          </p:cNvSpPr>
          <p:nvPr>
            <p:ph type="body" sz="quarter" idx="10"/>
          </p:nvPr>
        </p:nvSpPr>
        <p:spPr>
          <a:xfrm>
            <a:off x="425615" y="1310435"/>
            <a:ext cx="3995928" cy="4262582"/>
          </a:xfrm>
          <a:prstGeom prst="rect">
            <a:avLst/>
          </a:prstGeom>
          <a:solidFill>
            <a:srgbClr val="9FAFBB"/>
          </a:solidFill>
          <a:ln w="19050">
            <a:solidFill>
              <a:schemeClr val="bg1">
                <a:lumMod val="95000"/>
              </a:schemeClr>
            </a:solidFill>
          </a:ln>
          <a:effectLst>
            <a:outerShdw blurRad="50800" dist="38100" dir="2700000" algn="tl" rotWithShape="0">
              <a:prstClr val="black">
                <a:alpha val="40000"/>
              </a:prstClr>
            </a:outerShdw>
          </a:effectLst>
        </p:spPr>
        <p:txBody>
          <a:bodyPr/>
          <a:lstStyle/>
          <a:p>
            <a:pPr algn="ctr"/>
            <a:r>
              <a:rPr lang="en-US" b="1" dirty="0"/>
              <a:t>Traditional</a:t>
            </a:r>
          </a:p>
        </p:txBody>
      </p:sp>
      <p:sp>
        <p:nvSpPr>
          <p:cNvPr id="5" name="Text Placeholder 4">
            <a:extLst>
              <a:ext uri="{FF2B5EF4-FFF2-40B4-BE49-F238E27FC236}">
                <a16:creationId xmlns:a16="http://schemas.microsoft.com/office/drawing/2014/main" id="{AAE78D82-95F1-1CB2-7A6F-26C6CAE81FB6}"/>
              </a:ext>
            </a:extLst>
          </p:cNvPr>
          <p:cNvSpPr>
            <a:spLocks noGrp="1"/>
          </p:cNvSpPr>
          <p:nvPr>
            <p:ph type="body" sz="quarter" idx="11"/>
          </p:nvPr>
        </p:nvSpPr>
        <p:spPr>
          <a:xfrm>
            <a:off x="7840491" y="1312993"/>
            <a:ext cx="3993316" cy="4234623"/>
          </a:xfrm>
          <a:solidFill>
            <a:srgbClr val="C9DAB3"/>
          </a:solidFill>
          <a:ln w="19050">
            <a:solidFill>
              <a:schemeClr val="bg1">
                <a:lumMod val="95000"/>
              </a:schemeClr>
            </a:solidFill>
          </a:ln>
          <a:effectLst>
            <a:outerShdw blurRad="50800" dist="38100" dir="2700000" algn="tl" rotWithShape="0">
              <a:prstClr val="black">
                <a:alpha val="40000"/>
              </a:prstClr>
            </a:outerShdw>
          </a:effectLst>
        </p:spPr>
        <p:txBody>
          <a:bodyPr/>
          <a:lstStyle/>
          <a:p>
            <a:pPr algn="ctr"/>
            <a:r>
              <a:rPr lang="en-US" sz="2400" b="1" dirty="0"/>
              <a:t>Roth</a:t>
            </a:r>
          </a:p>
          <a:p>
            <a:pPr algn="ctr"/>
            <a:endParaRPr lang="en-US" sz="2400" b="1" u="sng" dirty="0"/>
          </a:p>
        </p:txBody>
      </p:sp>
      <p:sp>
        <p:nvSpPr>
          <p:cNvPr id="6" name="Text Placeholder 5">
            <a:extLst>
              <a:ext uri="{FF2B5EF4-FFF2-40B4-BE49-F238E27FC236}">
                <a16:creationId xmlns:a16="http://schemas.microsoft.com/office/drawing/2014/main" id="{0CEFF4CE-F261-D09C-C806-E81B95A75925}"/>
              </a:ext>
            </a:extLst>
          </p:cNvPr>
          <p:cNvSpPr>
            <a:spLocks noGrp="1"/>
          </p:cNvSpPr>
          <p:nvPr>
            <p:ph type="body" sz="quarter" idx="12"/>
          </p:nvPr>
        </p:nvSpPr>
        <p:spPr>
          <a:xfrm>
            <a:off x="3525831" y="2225286"/>
            <a:ext cx="2479909" cy="450337"/>
          </a:xfrm>
          <a:prstGeom prst="rect">
            <a:avLst/>
          </a:prstGeom>
          <a:solidFill>
            <a:schemeClr val="bg2">
              <a:lumMod val="90000"/>
            </a:schemeClr>
          </a:solidFill>
          <a:ln>
            <a:solidFill>
              <a:schemeClr val="tx1"/>
            </a:solidFill>
          </a:ln>
          <a:effectLst>
            <a:outerShdw blurRad="50800" dist="38100" dir="2700000" algn="tl" rotWithShape="0">
              <a:prstClr val="black">
                <a:alpha val="40000"/>
              </a:prstClr>
            </a:outerShdw>
          </a:effectLst>
        </p:spPr>
        <p:txBody>
          <a:bodyPr numCol="1" anchor="t"/>
          <a:lstStyle/>
          <a:p>
            <a:pPr algn="ctr">
              <a:lnSpc>
                <a:spcPct val="100000"/>
              </a:lnSpc>
            </a:pPr>
            <a:r>
              <a:rPr lang="en-US" sz="1800" dirty="0"/>
              <a:t>After-tax contribution</a:t>
            </a:r>
          </a:p>
          <a:p>
            <a:pPr algn="ctr"/>
            <a:endParaRPr lang="en-US" sz="2000" dirty="0"/>
          </a:p>
          <a:p>
            <a:pPr algn="ctr"/>
            <a:endParaRPr lang="en-US" sz="2000" dirty="0"/>
          </a:p>
        </p:txBody>
      </p:sp>
      <p:sp>
        <p:nvSpPr>
          <p:cNvPr id="7" name="Text Placeholder 6">
            <a:extLst>
              <a:ext uri="{FF2B5EF4-FFF2-40B4-BE49-F238E27FC236}">
                <a16:creationId xmlns:a16="http://schemas.microsoft.com/office/drawing/2014/main" id="{83032F5C-618D-3CC7-8008-A2FD37D3A443}"/>
              </a:ext>
            </a:extLst>
          </p:cNvPr>
          <p:cNvSpPr>
            <a:spLocks noGrp="1"/>
          </p:cNvSpPr>
          <p:nvPr>
            <p:ph type="body" sz="quarter" idx="13"/>
          </p:nvPr>
        </p:nvSpPr>
        <p:spPr>
          <a:xfrm>
            <a:off x="6068651" y="2225286"/>
            <a:ext cx="2479909" cy="450337"/>
          </a:xfrm>
          <a:prstGeom prst="rect">
            <a:avLst/>
          </a:prstGeom>
          <a:solidFill>
            <a:schemeClr val="bg2">
              <a:lumMod val="90000"/>
            </a:schemeClr>
          </a:solidFill>
          <a:ln>
            <a:solidFill>
              <a:schemeClr val="tx1"/>
            </a:solidFill>
          </a:ln>
          <a:effectLst>
            <a:outerShdw blurRad="50800" dist="38100" dir="2700000" algn="tl" rotWithShape="0">
              <a:prstClr val="black">
                <a:alpha val="40000"/>
              </a:prstClr>
            </a:outerShdw>
          </a:effectLst>
        </p:spPr>
        <p:txBody>
          <a:bodyPr/>
          <a:lstStyle/>
          <a:p>
            <a:pPr algn="ctr"/>
            <a:r>
              <a:rPr lang="en-US" sz="1800" dirty="0"/>
              <a:t>Pretax contribution</a:t>
            </a:r>
          </a:p>
          <a:p>
            <a:pPr algn="ctr"/>
            <a:endParaRPr lang="en-US" dirty="0"/>
          </a:p>
        </p:txBody>
      </p:sp>
      <p:sp>
        <p:nvSpPr>
          <p:cNvPr id="8" name="Text Placeholder 7">
            <a:extLst>
              <a:ext uri="{FF2B5EF4-FFF2-40B4-BE49-F238E27FC236}">
                <a16:creationId xmlns:a16="http://schemas.microsoft.com/office/drawing/2014/main" id="{F3AF2920-C780-7333-20CA-8B5EFAA0E37D}"/>
              </a:ext>
            </a:extLst>
          </p:cNvPr>
          <p:cNvSpPr>
            <a:spLocks noGrp="1"/>
          </p:cNvSpPr>
          <p:nvPr>
            <p:ph type="body" sz="quarter" idx="14"/>
          </p:nvPr>
        </p:nvSpPr>
        <p:spPr>
          <a:xfrm>
            <a:off x="3514136" y="2777916"/>
            <a:ext cx="2479909" cy="812558"/>
          </a:xfrm>
          <a:prstGeom prst="rect">
            <a:avLst/>
          </a:prstGeom>
          <a:solidFill>
            <a:schemeClr val="bg2">
              <a:lumMod val="90000"/>
            </a:schemeClr>
          </a:solidFill>
          <a:ln>
            <a:solidFill>
              <a:schemeClr val="tx1"/>
            </a:solidFill>
          </a:ln>
          <a:effectLst>
            <a:outerShdw blurRad="50800" dist="38100" dir="2700000" algn="tl" rotWithShape="0">
              <a:prstClr val="black">
                <a:alpha val="40000"/>
              </a:prstClr>
            </a:outerShdw>
          </a:effectLst>
        </p:spPr>
        <p:txBody>
          <a:bodyPr/>
          <a:lstStyle/>
          <a:p>
            <a:pPr algn="ctr"/>
            <a:r>
              <a:rPr lang="en-US" sz="1800" dirty="0"/>
              <a:t>Tax on withdrawals (contributions and earnings)</a:t>
            </a:r>
          </a:p>
          <a:p>
            <a:endParaRPr lang="en-US" dirty="0"/>
          </a:p>
        </p:txBody>
      </p:sp>
      <p:sp>
        <p:nvSpPr>
          <p:cNvPr id="9" name="Text Placeholder 8">
            <a:extLst>
              <a:ext uri="{FF2B5EF4-FFF2-40B4-BE49-F238E27FC236}">
                <a16:creationId xmlns:a16="http://schemas.microsoft.com/office/drawing/2014/main" id="{44C7D9BA-70CF-1C55-0908-34C8D73B6F03}"/>
              </a:ext>
            </a:extLst>
          </p:cNvPr>
          <p:cNvSpPr>
            <a:spLocks noGrp="1"/>
          </p:cNvSpPr>
          <p:nvPr>
            <p:ph type="body" sz="quarter" idx="15"/>
          </p:nvPr>
        </p:nvSpPr>
        <p:spPr>
          <a:xfrm>
            <a:off x="6096000" y="2892216"/>
            <a:ext cx="2456582" cy="640080"/>
          </a:xfrm>
          <a:prstGeom prst="rect">
            <a:avLst/>
          </a:prstGeom>
          <a:solidFill>
            <a:schemeClr val="bg2">
              <a:lumMod val="90000"/>
            </a:schemeClr>
          </a:solidFill>
          <a:ln>
            <a:solidFill>
              <a:schemeClr val="tx1"/>
            </a:solidFill>
          </a:ln>
          <a:effectLst>
            <a:outerShdw blurRad="50800" dist="38100" dir="2700000" algn="tl" rotWithShape="0">
              <a:prstClr val="black">
                <a:alpha val="40000"/>
              </a:prstClr>
            </a:outerShdw>
          </a:effectLst>
        </p:spPr>
        <p:txBody>
          <a:bodyPr/>
          <a:lstStyle/>
          <a:p>
            <a:pPr algn="ctr"/>
            <a:r>
              <a:rPr lang="en-US" sz="1800" dirty="0"/>
              <a:t>No tax on qualified withdrawals</a:t>
            </a:r>
          </a:p>
          <a:p>
            <a:endParaRPr lang="en-US" dirty="0"/>
          </a:p>
        </p:txBody>
      </p:sp>
      <p:sp>
        <p:nvSpPr>
          <p:cNvPr id="10" name="Text Placeholder 9">
            <a:extLst>
              <a:ext uri="{FF2B5EF4-FFF2-40B4-BE49-F238E27FC236}">
                <a16:creationId xmlns:a16="http://schemas.microsoft.com/office/drawing/2014/main" id="{0B027C71-B262-DED0-552B-0A731C28174D}"/>
              </a:ext>
            </a:extLst>
          </p:cNvPr>
          <p:cNvSpPr>
            <a:spLocks noGrp="1"/>
          </p:cNvSpPr>
          <p:nvPr>
            <p:ph type="body" sz="quarter" idx="16"/>
          </p:nvPr>
        </p:nvSpPr>
        <p:spPr>
          <a:xfrm>
            <a:off x="3510114" y="3669554"/>
            <a:ext cx="2495626" cy="638175"/>
          </a:xfrm>
          <a:prstGeom prst="rect">
            <a:avLst/>
          </a:prstGeom>
          <a:solidFill>
            <a:schemeClr val="bg2">
              <a:lumMod val="90000"/>
            </a:schemeClr>
          </a:solidFill>
          <a:ln>
            <a:solidFill>
              <a:schemeClr val="tx1"/>
            </a:solidFill>
          </a:ln>
          <a:effectLst>
            <a:outerShdw blurRad="50800" dist="38100" dir="2700000" algn="tl" rotWithShape="0">
              <a:prstClr val="black">
                <a:alpha val="40000"/>
              </a:prstClr>
            </a:outerShdw>
          </a:effectLst>
        </p:spPr>
        <p:txBody>
          <a:bodyPr/>
          <a:lstStyle/>
          <a:p>
            <a:pPr algn="ctr"/>
            <a:r>
              <a:rPr lang="en-US" sz="1800" dirty="0"/>
              <a:t>Required Minimum Distribution (RMD)</a:t>
            </a:r>
          </a:p>
          <a:p>
            <a:endParaRPr lang="en-US" dirty="0"/>
          </a:p>
        </p:txBody>
      </p:sp>
      <p:sp>
        <p:nvSpPr>
          <p:cNvPr id="11" name="Text Placeholder 10">
            <a:extLst>
              <a:ext uri="{FF2B5EF4-FFF2-40B4-BE49-F238E27FC236}">
                <a16:creationId xmlns:a16="http://schemas.microsoft.com/office/drawing/2014/main" id="{7BF22920-9C0D-CF34-28E7-CABCE42A16D6}"/>
              </a:ext>
            </a:extLst>
          </p:cNvPr>
          <p:cNvSpPr>
            <a:spLocks noGrp="1"/>
          </p:cNvSpPr>
          <p:nvPr>
            <p:ph type="body" sz="quarter" idx="17"/>
          </p:nvPr>
        </p:nvSpPr>
        <p:spPr>
          <a:xfrm>
            <a:off x="6096000" y="3673059"/>
            <a:ext cx="2456582" cy="638175"/>
          </a:xfrm>
          <a:prstGeom prst="rect">
            <a:avLst/>
          </a:prstGeom>
          <a:solidFill>
            <a:schemeClr val="bg2">
              <a:lumMod val="90000"/>
            </a:schemeClr>
          </a:solidFill>
          <a:ln>
            <a:solidFill>
              <a:schemeClr val="tx1"/>
            </a:solidFill>
          </a:ln>
          <a:effectLst>
            <a:outerShdw blurRad="50800" dist="38100" dir="2700000" algn="tl" rotWithShape="0">
              <a:prstClr val="black">
                <a:alpha val="40000"/>
              </a:prstClr>
            </a:outerShdw>
          </a:effectLst>
        </p:spPr>
        <p:txBody>
          <a:bodyPr/>
          <a:lstStyle/>
          <a:p>
            <a:pPr algn="ctr"/>
            <a:r>
              <a:rPr lang="en-US" sz="1800" dirty="0"/>
              <a:t>No Required Minimum Distribution (RMD)</a:t>
            </a:r>
          </a:p>
          <a:p>
            <a:endParaRPr lang="en-US" dirty="0"/>
          </a:p>
        </p:txBody>
      </p:sp>
      <p:sp>
        <p:nvSpPr>
          <p:cNvPr id="12" name="Text Placeholder 11">
            <a:extLst>
              <a:ext uri="{FF2B5EF4-FFF2-40B4-BE49-F238E27FC236}">
                <a16:creationId xmlns:a16="http://schemas.microsoft.com/office/drawing/2014/main" id="{D512E173-5C35-ECD4-E6F2-5C5274641314}"/>
              </a:ext>
            </a:extLst>
          </p:cNvPr>
          <p:cNvSpPr>
            <a:spLocks noGrp="1"/>
          </p:cNvSpPr>
          <p:nvPr>
            <p:ph type="body" sz="quarter" idx="18"/>
          </p:nvPr>
        </p:nvSpPr>
        <p:spPr>
          <a:xfrm>
            <a:off x="4149298" y="4423887"/>
            <a:ext cx="3840480" cy="638175"/>
          </a:xfrm>
          <a:prstGeom prst="rect">
            <a:avLst/>
          </a:prstGeom>
          <a:solidFill>
            <a:schemeClr val="bg2">
              <a:lumMod val="90000"/>
            </a:schemeClr>
          </a:solidFill>
          <a:ln>
            <a:solidFill>
              <a:schemeClr val="tx1"/>
            </a:solidFill>
          </a:ln>
          <a:effectLst>
            <a:outerShdw blurRad="50800" dist="38100" dir="2700000" algn="tl" rotWithShape="0">
              <a:prstClr val="black">
                <a:alpha val="40000"/>
              </a:prstClr>
            </a:outerShdw>
          </a:effectLst>
        </p:spPr>
        <p:txBody>
          <a:bodyPr/>
          <a:lstStyle/>
          <a:p>
            <a:pPr algn="ctr"/>
            <a:r>
              <a:rPr lang="en-US" sz="1800" dirty="0"/>
              <a:t>Early withdrawal penalty before 59 ½ with possible tax consequences</a:t>
            </a:r>
          </a:p>
          <a:p>
            <a:endParaRPr lang="en-US" dirty="0"/>
          </a:p>
        </p:txBody>
      </p:sp>
      <p:sp>
        <p:nvSpPr>
          <p:cNvPr id="13" name="Text Placeholder 12">
            <a:extLst>
              <a:ext uri="{FF2B5EF4-FFF2-40B4-BE49-F238E27FC236}">
                <a16:creationId xmlns:a16="http://schemas.microsoft.com/office/drawing/2014/main" id="{6D31AAB2-6287-6440-D138-748B65B0EBF9}"/>
              </a:ext>
            </a:extLst>
          </p:cNvPr>
          <p:cNvSpPr>
            <a:spLocks noGrp="1"/>
          </p:cNvSpPr>
          <p:nvPr>
            <p:ph type="body" sz="quarter" idx="19"/>
          </p:nvPr>
        </p:nvSpPr>
        <p:spPr>
          <a:xfrm>
            <a:off x="4149298" y="5203846"/>
            <a:ext cx="3840480" cy="638175"/>
          </a:xfrm>
          <a:prstGeom prst="rect">
            <a:avLst/>
          </a:prstGeom>
          <a:solidFill>
            <a:schemeClr val="bg2">
              <a:lumMod val="90000"/>
            </a:schemeClr>
          </a:solidFill>
          <a:ln>
            <a:solidFill>
              <a:schemeClr val="tx1"/>
            </a:solidFill>
          </a:ln>
          <a:effectLst>
            <a:outerShdw blurRad="50800" dist="38100" dir="2700000" algn="tl" rotWithShape="0">
              <a:prstClr val="black">
                <a:alpha val="40000"/>
              </a:prstClr>
            </a:outerShdw>
          </a:effectLst>
        </p:spPr>
        <p:txBody>
          <a:bodyPr/>
          <a:lstStyle/>
          <a:p>
            <a:pPr algn="ctr"/>
            <a:r>
              <a:rPr lang="en-US" sz="1800" dirty="0"/>
              <a:t>Early withdrawal penalty, before 59 ½ with possible tax consequences</a:t>
            </a:r>
          </a:p>
          <a:p>
            <a:endParaRPr lang="en-US" dirty="0"/>
          </a:p>
        </p:txBody>
      </p:sp>
    </p:spTree>
    <p:extLst>
      <p:ext uri="{BB962C8B-B14F-4D97-AF65-F5344CB8AC3E}">
        <p14:creationId xmlns:p14="http://schemas.microsoft.com/office/powerpoint/2010/main" val="362905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7 -1.11111E-6 L 0.41627 -0.01135 " pathEditMode="relative" rAng="0" ptsTypes="AA">
                                      <p:cBhvr>
                                        <p:cTn id="6" dur="2000" fill="hold"/>
                                        <p:tgtEl>
                                          <p:spTgt spid="6"/>
                                        </p:tgtEl>
                                        <p:attrNameLst>
                                          <p:attrName>ppt_x</p:attrName>
                                          <p:attrName>ppt_y</p:attrName>
                                        </p:attrNameLst>
                                      </p:cBhvr>
                                      <p:rCtr x="22227" y="-46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8.14236E-17 -1.48148E-6 L -0.39531 -0.01343 " pathEditMode="relative" rAng="0" ptsTypes="AA">
                                      <p:cBhvr>
                                        <p:cTn id="10" dur="2000" fill="hold"/>
                                        <p:tgtEl>
                                          <p:spTgt spid="7"/>
                                        </p:tgtEl>
                                        <p:attrNameLst>
                                          <p:attrName>ppt_x</p:attrName>
                                          <p:attrName>ppt_y</p:attrName>
                                        </p:attrNameLst>
                                      </p:cBhvr>
                                      <p:rCtr x="-19792" y="-64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66667E-6 -3.7037E-6 L -0.18567 -0.00833 " pathEditMode="relative" rAng="0" ptsTypes="AA">
                                      <p:cBhvr>
                                        <p:cTn id="14" dur="2000" fill="hold"/>
                                        <p:tgtEl>
                                          <p:spTgt spid="8"/>
                                        </p:tgtEl>
                                        <p:attrNameLst>
                                          <p:attrName>ppt_x</p:attrName>
                                          <p:attrName>ppt_y</p:attrName>
                                        </p:attrNameLst>
                                      </p:cBhvr>
                                      <p:rCtr x="-9427" y="-532"/>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95833E-6 -3.7037E-6 L 0.20651 -0.0037 " pathEditMode="relative" rAng="0" ptsTypes="AA">
                                      <p:cBhvr>
                                        <p:cTn id="18" dur="2000" fill="hold"/>
                                        <p:tgtEl>
                                          <p:spTgt spid="9"/>
                                        </p:tgtEl>
                                        <p:attrNameLst>
                                          <p:attrName>ppt_x</p:attrName>
                                          <p:attrName>ppt_y</p:attrName>
                                        </p:attrNameLst>
                                      </p:cBhvr>
                                      <p:rCtr x="10169" y="-30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21177E-17 2.59259E-6 L -0.18606 -0.00949 " pathEditMode="relative" rAng="0" ptsTypes="AA">
                                      <p:cBhvr>
                                        <p:cTn id="22" dur="2000" fill="hold"/>
                                        <p:tgtEl>
                                          <p:spTgt spid="10"/>
                                        </p:tgtEl>
                                        <p:attrNameLst>
                                          <p:attrName>ppt_x</p:attrName>
                                          <p:attrName>ppt_y</p:attrName>
                                        </p:attrNameLst>
                                      </p:cBhvr>
                                      <p:rCtr x="-9479" y="-41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95833E-6 2.59259E-6 L 0.20651 -0.0037 " pathEditMode="relative" rAng="0" ptsTypes="AA">
                                      <p:cBhvr>
                                        <p:cTn id="26" dur="2000" fill="hold"/>
                                        <p:tgtEl>
                                          <p:spTgt spid="11"/>
                                        </p:tgtEl>
                                        <p:attrNameLst>
                                          <p:attrName>ppt_x</p:attrName>
                                          <p:attrName>ppt_y</p:attrName>
                                        </p:attrNameLst>
                                      </p:cBhvr>
                                      <p:rCtr x="10169" y="-93"/>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54167E-6 1.48148E-6 L 0.31015 -0.00648 " pathEditMode="relative" rAng="0" ptsTypes="AA">
                                      <p:cBhvr>
                                        <p:cTn id="30" dur="2000" fill="hold"/>
                                        <p:tgtEl>
                                          <p:spTgt spid="12"/>
                                        </p:tgtEl>
                                        <p:attrNameLst>
                                          <p:attrName>ppt_x</p:attrName>
                                          <p:attrName>ppt_y</p:attrName>
                                        </p:attrNameLst>
                                      </p:cBhvr>
                                      <p:rCtr x="15508" y="-741"/>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0.00105 -4.07407E-6 L -0.29753 -0.12083 " pathEditMode="relative" rAng="0" ptsTypes="AA">
                                      <p:cBhvr>
                                        <p:cTn id="34" dur="2000" fill="hold"/>
                                        <p:tgtEl>
                                          <p:spTgt spid="13"/>
                                        </p:tgtEl>
                                        <p:attrNameLst>
                                          <p:attrName>ppt_x</p:attrName>
                                          <p:attrName>ppt_y</p:attrName>
                                        </p:attrNameLst>
                                      </p:cBhvr>
                                      <p:rCtr x="-14831" y="-6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 Diagonal Corner Rectangle 32"/>
          <p:cNvSpPr/>
          <p:nvPr/>
        </p:nvSpPr>
        <p:spPr>
          <a:xfrm>
            <a:off x="986293" y="1459731"/>
            <a:ext cx="7606144" cy="681920"/>
          </a:xfrm>
          <a:prstGeom prst="round2DiagRect">
            <a:avLst/>
          </a:prstGeom>
          <a:solidFill>
            <a:srgbClr val="C9DAB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4" name="Round Diagonal Corner Rectangle 33"/>
          <p:cNvSpPr/>
          <p:nvPr/>
        </p:nvSpPr>
        <p:spPr>
          <a:xfrm>
            <a:off x="986293" y="2286981"/>
            <a:ext cx="7606144" cy="681920"/>
          </a:xfrm>
          <a:prstGeom prst="round2DiagRect">
            <a:avLst/>
          </a:prstGeom>
          <a:solidFill>
            <a:srgbClr val="9FAFBB"/>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5" name="Round Diagonal Corner Rectangle 34"/>
          <p:cNvSpPr/>
          <p:nvPr/>
        </p:nvSpPr>
        <p:spPr>
          <a:xfrm>
            <a:off x="986293" y="3118774"/>
            <a:ext cx="7606144" cy="681920"/>
          </a:xfrm>
          <a:prstGeom prst="round2DiagRect">
            <a:avLst/>
          </a:prstGeom>
          <a:solidFill>
            <a:srgbClr val="FEE3A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6" name="Round Diagonal Corner Rectangle 35"/>
          <p:cNvSpPr/>
          <p:nvPr/>
        </p:nvSpPr>
        <p:spPr>
          <a:xfrm>
            <a:off x="989635" y="3912342"/>
            <a:ext cx="7606144" cy="681920"/>
          </a:xfrm>
          <a:prstGeom prst="round2DiagRect">
            <a:avLst/>
          </a:prstGeom>
          <a:solidFill>
            <a:srgbClr val="C9DAB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2" name="Title 1"/>
          <p:cNvSpPr>
            <a:spLocks noGrp="1"/>
          </p:cNvSpPr>
          <p:nvPr>
            <p:ph type="ctrTitle"/>
          </p:nvPr>
        </p:nvSpPr>
        <p:spPr/>
        <p:txBody>
          <a:bodyPr/>
          <a:lstStyle/>
          <a:p>
            <a:r>
              <a:rPr lang="en-US" dirty="0"/>
              <a:t>Agenda</a:t>
            </a:r>
          </a:p>
        </p:txBody>
      </p:sp>
      <p:sp>
        <p:nvSpPr>
          <p:cNvPr id="3" name="Subtitle 2"/>
          <p:cNvSpPr>
            <a:spLocks noGrp="1"/>
          </p:cNvSpPr>
          <p:nvPr>
            <p:ph type="subTitle" idx="1"/>
          </p:nvPr>
        </p:nvSpPr>
        <p:spPr/>
        <p:txBody>
          <a:bodyPr/>
          <a:lstStyle/>
          <a:p>
            <a:r>
              <a:rPr lang="en-US" sz="1800" dirty="0"/>
              <a:t>Wealth Building and Planning for Retirement</a:t>
            </a:r>
          </a:p>
        </p:txBody>
      </p:sp>
      <p:sp>
        <p:nvSpPr>
          <p:cNvPr id="4" name="Text Placeholder 3"/>
          <p:cNvSpPr>
            <a:spLocks noGrp="1"/>
          </p:cNvSpPr>
          <p:nvPr>
            <p:ph type="body" sz="quarter" idx="10"/>
          </p:nvPr>
        </p:nvSpPr>
        <p:spPr>
          <a:xfrm>
            <a:off x="986293" y="1483191"/>
            <a:ext cx="7689272" cy="635000"/>
          </a:xfrm>
        </p:spPr>
        <p:txBody>
          <a:bodyPr anchor="ctr"/>
          <a:lstStyle/>
          <a:p>
            <a:pPr marL="0" indent="0">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Fundamentals of Saving and Investing</a:t>
            </a:r>
            <a:endParaRPr lang="en-US" sz="2400" dirty="0"/>
          </a:p>
        </p:txBody>
      </p:sp>
      <p:sp>
        <p:nvSpPr>
          <p:cNvPr id="20" name="Content Placeholder 19"/>
          <p:cNvSpPr>
            <a:spLocks noGrp="1"/>
          </p:cNvSpPr>
          <p:nvPr>
            <p:ph sz="quarter" idx="11"/>
          </p:nvPr>
        </p:nvSpPr>
        <p:spPr>
          <a:xfrm>
            <a:off x="989635" y="2285164"/>
            <a:ext cx="7284357" cy="685554"/>
          </a:xfrm>
        </p:spPr>
        <p:txBody>
          <a:bodyPr anchor="ctr"/>
          <a:lstStyle/>
          <a:p>
            <a:pPr marL="0" indent="0">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Account Types and Financial Goals</a:t>
            </a:r>
            <a:endParaRPr lang="en-US" sz="2400" dirty="0"/>
          </a:p>
        </p:txBody>
      </p:sp>
      <p:sp>
        <p:nvSpPr>
          <p:cNvPr id="21" name="Content Placeholder 20"/>
          <p:cNvSpPr>
            <a:spLocks noGrp="1"/>
          </p:cNvSpPr>
          <p:nvPr>
            <p:ph sz="quarter" idx="12"/>
          </p:nvPr>
        </p:nvSpPr>
        <p:spPr>
          <a:xfrm>
            <a:off x="989635" y="3213130"/>
            <a:ext cx="7689277" cy="533400"/>
          </a:xfrm>
        </p:spPr>
        <p:txBody>
          <a:bodyPr anchor="ctr"/>
          <a:lstStyle/>
          <a:p>
            <a:pPr marL="0" indent="0">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Planning for Retirement</a:t>
            </a:r>
            <a:endParaRPr lang="en-US" sz="2400" dirty="0"/>
          </a:p>
        </p:txBody>
      </p:sp>
      <p:sp>
        <p:nvSpPr>
          <p:cNvPr id="22" name="Content Placeholder 21"/>
          <p:cNvSpPr>
            <a:spLocks noGrp="1"/>
          </p:cNvSpPr>
          <p:nvPr>
            <p:ph sz="quarter" idx="13"/>
          </p:nvPr>
        </p:nvSpPr>
        <p:spPr>
          <a:xfrm>
            <a:off x="989635" y="4022072"/>
            <a:ext cx="7689277" cy="533400"/>
          </a:xfrm>
        </p:spPr>
        <p:txBody>
          <a:bodyPr anchor="ctr"/>
          <a:lstStyle/>
          <a:p>
            <a:pPr marL="0" indent="0">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Military Retirement Plans</a:t>
            </a:r>
            <a:endParaRPr lang="en-US" sz="2400" dirty="0"/>
          </a:p>
        </p:txBody>
      </p:sp>
    </p:spTree>
    <p:extLst>
      <p:ext uri="{BB962C8B-B14F-4D97-AF65-F5344CB8AC3E}">
        <p14:creationId xmlns:p14="http://schemas.microsoft.com/office/powerpoint/2010/main" val="2237015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4446-BFC1-1456-829D-A76C4B3E12C4}"/>
              </a:ext>
            </a:extLst>
          </p:cNvPr>
          <p:cNvSpPr>
            <a:spLocks noGrp="1"/>
          </p:cNvSpPr>
          <p:nvPr>
            <p:ph type="ctrTitle"/>
          </p:nvPr>
        </p:nvSpPr>
        <p:spPr/>
        <p:txBody>
          <a:bodyPr/>
          <a:lstStyle/>
          <a:p>
            <a:r>
              <a:rPr lang="en-US" dirty="0"/>
              <a:t>Thrift Savings Plan</a:t>
            </a:r>
          </a:p>
        </p:txBody>
      </p:sp>
      <p:sp>
        <p:nvSpPr>
          <p:cNvPr id="3" name="Subtitle 2">
            <a:extLst>
              <a:ext uri="{FF2B5EF4-FFF2-40B4-BE49-F238E27FC236}">
                <a16:creationId xmlns:a16="http://schemas.microsoft.com/office/drawing/2014/main" id="{23837899-5590-9983-DADE-3B19C5DE6A54}"/>
              </a:ext>
            </a:extLst>
          </p:cNvPr>
          <p:cNvSpPr>
            <a:spLocks noGrp="1"/>
          </p:cNvSpPr>
          <p:nvPr>
            <p:ph type="subTitle" idx="1"/>
          </p:nvPr>
        </p:nvSpPr>
        <p:spPr/>
        <p:txBody>
          <a:bodyPr/>
          <a:lstStyle/>
          <a:p>
            <a:r>
              <a:rPr lang="en-US" sz="1800" dirty="0"/>
              <a:t>Wealth Building and Planning for Retirement</a:t>
            </a:r>
          </a:p>
        </p:txBody>
      </p:sp>
      <p:sp>
        <p:nvSpPr>
          <p:cNvPr id="4" name="Text Placeholder 3">
            <a:extLst>
              <a:ext uri="{FF2B5EF4-FFF2-40B4-BE49-F238E27FC236}">
                <a16:creationId xmlns:a16="http://schemas.microsoft.com/office/drawing/2014/main" id="{58598CE3-2E0D-86CD-A16D-2D82135E1A7C}"/>
              </a:ext>
            </a:extLst>
          </p:cNvPr>
          <p:cNvSpPr>
            <a:spLocks noGrp="1"/>
          </p:cNvSpPr>
          <p:nvPr>
            <p:ph type="body" sz="quarter" idx="10"/>
          </p:nvPr>
        </p:nvSpPr>
        <p:spPr>
          <a:xfrm>
            <a:off x="1183810" y="1253331"/>
            <a:ext cx="4493089" cy="4230720"/>
          </a:xfrm>
          <a:ln>
            <a:noFill/>
          </a:ln>
        </p:spPr>
        <p:txBody>
          <a:bodyPr/>
          <a:lstStyle/>
          <a:p>
            <a:pPr marR="0">
              <a:lnSpc>
                <a:spcPct val="200000"/>
              </a:lnSpc>
              <a:spcBef>
                <a:spcPts val="0"/>
              </a:spcBef>
            </a:pPr>
            <a:r>
              <a:rPr lang="en-US" b="1" dirty="0">
                <a:latin typeface="+mn-lt"/>
                <a:ea typeface="Calibri" panose="020F0502020204030204" pitchFamily="34" charset="0"/>
                <a:cs typeface="Times New Roman" panose="02020603050405020304" pitchFamily="18" charset="0"/>
              </a:rPr>
              <a:t>Annual C</a:t>
            </a:r>
            <a:r>
              <a:rPr lang="en-US" b="1" dirty="0">
                <a:effectLst/>
                <a:latin typeface="+mn-lt"/>
                <a:ea typeface="Calibri" panose="020F0502020204030204" pitchFamily="34" charset="0"/>
                <a:cs typeface="Times New Roman" panose="02020603050405020304" pitchFamily="18" charset="0"/>
              </a:rPr>
              <a:t>ontributions</a:t>
            </a:r>
          </a:p>
          <a:p>
            <a:pPr marR="0" lvl="0">
              <a:lnSpc>
                <a:spcPct val="200000"/>
              </a:lnSpc>
              <a:spcBef>
                <a:spcPts val="0"/>
              </a:spcBef>
            </a:pPr>
            <a:r>
              <a:rPr lang="en-US" b="1" dirty="0">
                <a:latin typeface="+mn-lt"/>
              </a:rPr>
              <a:t>Withdrawals</a:t>
            </a:r>
          </a:p>
          <a:p>
            <a:pPr marL="285750" marR="0" lvl="0" indent="-285750">
              <a:lnSpc>
                <a:spcPct val="107000"/>
              </a:lnSpc>
              <a:spcBef>
                <a:spcPts val="0"/>
              </a:spcBef>
              <a:buFont typeface="Arial" panose="020B0604020202020204" pitchFamily="34" charset="0"/>
              <a:buChar char="•"/>
            </a:pPr>
            <a:r>
              <a:rPr lang="en-US" dirty="0">
                <a:latin typeface="+mn-lt"/>
              </a:rPr>
              <a:t>Traditional</a:t>
            </a:r>
          </a:p>
          <a:p>
            <a:pPr marL="285750" lvl="1" indent="-285750">
              <a:lnSpc>
                <a:spcPct val="107000"/>
              </a:lnSpc>
              <a:spcBef>
                <a:spcPts val="0"/>
              </a:spcBef>
              <a:spcAft>
                <a:spcPts val="0"/>
              </a:spcAft>
              <a:buFont typeface="Arial" panose="020B0604020202020204" pitchFamily="34" charset="0"/>
              <a:buChar char="•"/>
            </a:pPr>
            <a:r>
              <a:rPr lang="en-US" sz="2400" dirty="0">
                <a:latin typeface="+mn-lt"/>
              </a:rPr>
              <a:t>Roth</a:t>
            </a:r>
          </a:p>
          <a:p>
            <a:pPr lvl="1">
              <a:lnSpc>
                <a:spcPct val="200000"/>
              </a:lnSpc>
              <a:spcBef>
                <a:spcPts val="0"/>
              </a:spcBef>
            </a:pPr>
            <a:r>
              <a:rPr lang="en-US" sz="2400" b="1" dirty="0">
                <a:cs typeface="Times New Roman" panose="02020603050405020304" pitchFamily="18" charset="0"/>
              </a:rPr>
              <a:t>Portability</a:t>
            </a:r>
          </a:p>
          <a:p>
            <a:pPr lvl="1">
              <a:lnSpc>
                <a:spcPct val="100000"/>
              </a:lnSpc>
              <a:spcBef>
                <a:spcPts val="0"/>
              </a:spcBef>
              <a:spcAft>
                <a:spcPts val="0"/>
              </a:spcAft>
            </a:pPr>
            <a:r>
              <a:rPr lang="en-US" sz="2400" b="1" dirty="0">
                <a:latin typeface="+mn-lt"/>
                <a:cs typeface="Times New Roman" panose="02020603050405020304" pitchFamily="18" charset="0"/>
              </a:rPr>
              <a:t>National Guard and Reserve Considerations</a:t>
            </a:r>
            <a:endParaRPr lang="en-US" sz="2400" dirty="0">
              <a:latin typeface="+mn-lt"/>
            </a:endParaRPr>
          </a:p>
          <a:p>
            <a:pPr marL="285750" lvl="1" indent="-285750">
              <a:lnSpc>
                <a:spcPct val="107000"/>
              </a:lnSpc>
              <a:spcBef>
                <a:spcPts val="0"/>
              </a:spcBef>
              <a:spcAft>
                <a:spcPts val="800"/>
              </a:spcAft>
            </a:pPr>
            <a:endParaRPr lang="en-US" sz="1400" dirty="0">
              <a:latin typeface="+mn-lt"/>
            </a:endParaRPr>
          </a:p>
        </p:txBody>
      </p:sp>
      <p:pic>
        <p:nvPicPr>
          <p:cNvPr id="1026" name="Picture 2">
            <a:extLst>
              <a:ext uri="{FF2B5EF4-FFF2-40B4-BE49-F238E27FC236}">
                <a16:creationId xmlns:a16="http://schemas.microsoft.com/office/drawing/2014/main" id="{0B6FBC33-1FFD-4044-F35D-B4C991272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8666" y="1374834"/>
            <a:ext cx="4138613" cy="4130418"/>
          </a:xfrm>
          <a:prstGeom prst="rect">
            <a:avLst/>
          </a:prstGeom>
          <a:ln>
            <a:solidFill>
              <a:schemeClr val="tx1"/>
            </a:solidFill>
          </a:ln>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771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77F5-A33E-736D-9205-425C0E8D4948}"/>
              </a:ext>
            </a:extLst>
          </p:cNvPr>
          <p:cNvSpPr>
            <a:spLocks noGrp="1"/>
          </p:cNvSpPr>
          <p:nvPr>
            <p:ph type="ctrTitle"/>
          </p:nvPr>
        </p:nvSpPr>
        <p:spPr/>
        <p:txBody>
          <a:bodyPr/>
          <a:lstStyle/>
          <a:p>
            <a:r>
              <a:rPr lang="en-US" dirty="0"/>
              <a:t>TSP – Investment Options</a:t>
            </a:r>
          </a:p>
        </p:txBody>
      </p:sp>
      <p:sp>
        <p:nvSpPr>
          <p:cNvPr id="3" name="Subtitle 2">
            <a:extLst>
              <a:ext uri="{FF2B5EF4-FFF2-40B4-BE49-F238E27FC236}">
                <a16:creationId xmlns:a16="http://schemas.microsoft.com/office/drawing/2014/main" id="{7EA2CD4D-FE3E-7B4A-082F-1B9B1DADDC02}"/>
              </a:ext>
            </a:extLst>
          </p:cNvPr>
          <p:cNvSpPr>
            <a:spLocks noGrp="1"/>
          </p:cNvSpPr>
          <p:nvPr>
            <p:ph type="subTitle" idx="1"/>
          </p:nvPr>
        </p:nvSpPr>
        <p:spPr/>
        <p:txBody>
          <a:bodyPr/>
          <a:lstStyle/>
          <a:p>
            <a:r>
              <a:rPr lang="en-US" sz="1800" dirty="0"/>
              <a:t>Wealth Building and Planning for Retirement</a:t>
            </a:r>
          </a:p>
          <a:p>
            <a:endParaRPr lang="en-US" dirty="0"/>
          </a:p>
        </p:txBody>
      </p:sp>
      <p:sp>
        <p:nvSpPr>
          <p:cNvPr id="4" name="Text Placeholder 3">
            <a:extLst>
              <a:ext uri="{FF2B5EF4-FFF2-40B4-BE49-F238E27FC236}">
                <a16:creationId xmlns:a16="http://schemas.microsoft.com/office/drawing/2014/main" id="{DE4954DD-6BE6-0334-C058-3B09AA5322C5}"/>
              </a:ext>
            </a:extLst>
          </p:cNvPr>
          <p:cNvSpPr>
            <a:spLocks noGrp="1"/>
          </p:cNvSpPr>
          <p:nvPr>
            <p:ph type="body" sz="quarter" idx="10"/>
          </p:nvPr>
        </p:nvSpPr>
        <p:spPr>
          <a:xfrm>
            <a:off x="1371601" y="1441451"/>
            <a:ext cx="9912094" cy="3839344"/>
          </a:xfrm>
        </p:spPr>
        <p:txBody>
          <a:bodyPr/>
          <a:lstStyle/>
          <a:p>
            <a:r>
              <a:rPr lang="en-US" b="1" dirty="0"/>
              <a:t>TSP Individual Funds: </a:t>
            </a:r>
          </a:p>
          <a:p>
            <a:pPr marL="342900" indent="-342900">
              <a:buFont typeface="Arial" panose="020B0604020202020204" pitchFamily="34" charset="0"/>
              <a:buChar char="•"/>
            </a:pPr>
            <a:r>
              <a:rPr lang="en-US" dirty="0"/>
              <a:t>C, F, G, I, S Funds</a:t>
            </a:r>
          </a:p>
          <a:p>
            <a:pPr>
              <a:lnSpc>
                <a:spcPct val="200000"/>
              </a:lnSpc>
            </a:pPr>
            <a:r>
              <a:rPr lang="en-US" b="1" dirty="0"/>
              <a:t>Lifecycle Funds</a:t>
            </a:r>
          </a:p>
          <a:p>
            <a:pPr>
              <a:lnSpc>
                <a:spcPct val="200000"/>
              </a:lnSpc>
            </a:pPr>
            <a:r>
              <a:rPr lang="en-US" b="1" dirty="0"/>
              <a:t>Mutual Fund Window</a:t>
            </a:r>
          </a:p>
        </p:txBody>
      </p:sp>
      <p:sp>
        <p:nvSpPr>
          <p:cNvPr id="5" name="Text Placeholder 4">
            <a:extLst>
              <a:ext uri="{FF2B5EF4-FFF2-40B4-BE49-F238E27FC236}">
                <a16:creationId xmlns:a16="http://schemas.microsoft.com/office/drawing/2014/main" id="{AF77DFB1-D015-A290-4ED4-BEC3387F7062}"/>
              </a:ext>
            </a:extLst>
          </p:cNvPr>
          <p:cNvSpPr>
            <a:spLocks noGrp="1"/>
          </p:cNvSpPr>
          <p:nvPr>
            <p:ph type="body" sz="quarter" idx="11"/>
          </p:nvPr>
        </p:nvSpPr>
        <p:spPr>
          <a:xfrm>
            <a:off x="2284412" y="5283695"/>
            <a:ext cx="8562976" cy="358775"/>
          </a:xfrm>
        </p:spPr>
        <p:txBody>
          <a:bodyPr/>
          <a:lstStyle/>
          <a:p>
            <a:r>
              <a:rPr lang="en-US" sz="1800" b="0" spc="-5" dirty="0">
                <a:solidFill>
                  <a:srgbClr val="0A3251"/>
                </a:solidFill>
                <a:latin typeface="Arial"/>
                <a:cs typeface="Arial"/>
              </a:rPr>
              <a:t>For comprehensive information, visit </a:t>
            </a:r>
            <a:r>
              <a:rPr lang="en-US" sz="1800" b="0" i="1" spc="-5" dirty="0">
                <a:solidFill>
                  <a:srgbClr val="0A3251"/>
                </a:solidFill>
                <a:latin typeface="Arial"/>
                <a:cs typeface="Arial"/>
              </a:rPr>
              <a:t>https://www.tsp.gov </a:t>
            </a:r>
            <a:r>
              <a:rPr lang="en-US" sz="1800" b="0" spc="-5" dirty="0">
                <a:solidFill>
                  <a:srgbClr val="0A3251"/>
                </a:solidFill>
                <a:latin typeface="Arial"/>
                <a:cs typeface="Arial"/>
              </a:rPr>
              <a:t>and select “Fund options” </a:t>
            </a:r>
            <a:endParaRPr lang="en-US" sz="1800" b="0" dirty="0">
              <a:solidFill>
                <a:srgbClr val="0A3251"/>
              </a:solidFill>
            </a:endParaRPr>
          </a:p>
          <a:p>
            <a:endParaRPr lang="en-US" dirty="0"/>
          </a:p>
        </p:txBody>
      </p:sp>
      <p:pic>
        <p:nvPicPr>
          <p:cNvPr id="26" name="Picture 25" descr="Thrift Savings Plan logo.">
            <a:extLst>
              <a:ext uri="{FF2B5EF4-FFF2-40B4-BE49-F238E27FC236}">
                <a16:creationId xmlns:a16="http://schemas.microsoft.com/office/drawing/2014/main" id="{68A2172F-3C86-FD92-6E17-3B929E8698A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056646" y="4985433"/>
            <a:ext cx="859669" cy="898063"/>
          </a:xfrm>
          <a:prstGeom prst="diamond">
            <a:avLst/>
          </a:prstGeom>
        </p:spPr>
      </p:pic>
      <p:pic>
        <p:nvPicPr>
          <p:cNvPr id="27" name="Picture 26" descr="A picture containing website&#10;&#10;AI-generated content may be incorrect.">
            <a:extLst>
              <a:ext uri="{FF2B5EF4-FFF2-40B4-BE49-F238E27FC236}">
                <a16:creationId xmlns:a16="http://schemas.microsoft.com/office/drawing/2014/main" id="{8CDF176E-6CC2-44D8-DB37-9699EAADAD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5474" y="1246987"/>
            <a:ext cx="6094195" cy="3429000"/>
          </a:xfrm>
          <a:prstGeom prst="rect">
            <a:avLst/>
          </a:prstGeom>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733966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0C13B-887D-2E06-904B-5E497B6C1FF5}"/>
              </a:ext>
            </a:extLst>
          </p:cNvPr>
          <p:cNvSpPr>
            <a:spLocks noGrp="1"/>
          </p:cNvSpPr>
          <p:nvPr>
            <p:ph type="ctrTitle"/>
          </p:nvPr>
        </p:nvSpPr>
        <p:spPr/>
        <p:txBody>
          <a:bodyPr/>
          <a:lstStyle/>
          <a:p>
            <a:r>
              <a:rPr lang="en-US" dirty="0"/>
              <a:t>Accessing your TSP</a:t>
            </a:r>
          </a:p>
        </p:txBody>
      </p:sp>
      <p:sp>
        <p:nvSpPr>
          <p:cNvPr id="3" name="Subtitle 2">
            <a:extLst>
              <a:ext uri="{FF2B5EF4-FFF2-40B4-BE49-F238E27FC236}">
                <a16:creationId xmlns:a16="http://schemas.microsoft.com/office/drawing/2014/main" id="{59B23855-E696-D45F-C037-7CF1F8C560C0}"/>
              </a:ext>
            </a:extLst>
          </p:cNvPr>
          <p:cNvSpPr>
            <a:spLocks noGrp="1"/>
          </p:cNvSpPr>
          <p:nvPr>
            <p:ph type="subTitle" idx="1"/>
          </p:nvPr>
        </p:nvSpPr>
        <p:spPr/>
        <p:txBody>
          <a:bodyPr/>
          <a:lstStyle/>
          <a:p>
            <a:r>
              <a:rPr lang="en-US" sz="1800" dirty="0"/>
              <a:t>Wealth Building and Planning for Retirement</a:t>
            </a:r>
          </a:p>
          <a:p>
            <a:endParaRPr lang="en-US" dirty="0"/>
          </a:p>
        </p:txBody>
      </p:sp>
      <p:sp>
        <p:nvSpPr>
          <p:cNvPr id="4" name="Text Placeholder 3">
            <a:extLst>
              <a:ext uri="{FF2B5EF4-FFF2-40B4-BE49-F238E27FC236}">
                <a16:creationId xmlns:a16="http://schemas.microsoft.com/office/drawing/2014/main" id="{2F02A074-965F-7A55-5866-8250C47345B5}"/>
              </a:ext>
            </a:extLst>
          </p:cNvPr>
          <p:cNvSpPr>
            <a:spLocks noGrp="1"/>
          </p:cNvSpPr>
          <p:nvPr>
            <p:ph type="body" sz="quarter" idx="10"/>
          </p:nvPr>
        </p:nvSpPr>
        <p:spPr>
          <a:xfrm>
            <a:off x="1371601" y="1290409"/>
            <a:ext cx="9912094" cy="4518025"/>
          </a:xfrm>
        </p:spPr>
        <p:txBody>
          <a:bodyPr/>
          <a:lstStyle/>
          <a:p>
            <a:r>
              <a:rPr lang="en-US" sz="1800" b="1" dirty="0"/>
              <a:t>DoD </a:t>
            </a:r>
            <a:r>
              <a:rPr lang="en-US" sz="1800" b="1" dirty="0" err="1"/>
              <a:t>myPay</a:t>
            </a:r>
            <a:r>
              <a:rPr lang="en-US" sz="1800" b="1" dirty="0"/>
              <a:t> and Coast Guard Direct Access</a:t>
            </a:r>
            <a:endParaRPr lang="en-US" sz="1800" b="1" spc="-10" dirty="0">
              <a:latin typeface="Arial"/>
              <a:cs typeface="Arial"/>
            </a:endParaRPr>
          </a:p>
          <a:p>
            <a:pPr marL="342900" indent="-342900">
              <a:buFont typeface="Arial" panose="020B0604020202020204" pitchFamily="34" charset="0"/>
              <a:buChar char="•"/>
            </a:pPr>
            <a:r>
              <a:rPr lang="en-US" sz="1800" spc="-10" dirty="0">
                <a:latin typeface="Arial"/>
                <a:cs typeface="Arial"/>
              </a:rPr>
              <a:t>Update and review percentage of pay contribution</a:t>
            </a:r>
          </a:p>
          <a:p>
            <a:pPr marL="342900" indent="-342900">
              <a:buFont typeface="Arial" panose="020B0604020202020204" pitchFamily="34" charset="0"/>
              <a:buChar char="•"/>
            </a:pPr>
            <a:r>
              <a:rPr lang="en-US" sz="1800" spc="-10" dirty="0">
                <a:latin typeface="Arial"/>
                <a:cs typeface="Arial"/>
              </a:rPr>
              <a:t>Type (Traditional / Roth)</a:t>
            </a:r>
          </a:p>
          <a:p>
            <a:pPr marL="342900" indent="-342900">
              <a:buFont typeface="Arial" panose="020B0604020202020204" pitchFamily="34" charset="0"/>
              <a:buChar char="•"/>
            </a:pPr>
            <a:r>
              <a:rPr lang="en-US" sz="1800" spc="-10" dirty="0">
                <a:latin typeface="Arial"/>
                <a:cs typeface="Arial"/>
              </a:rPr>
              <a:t>Update address</a:t>
            </a:r>
          </a:p>
          <a:p>
            <a:pPr marL="342900" indent="-342900">
              <a:buFont typeface="Arial" panose="020B0604020202020204" pitchFamily="34" charset="0"/>
              <a:buChar char="•"/>
            </a:pPr>
            <a:endParaRPr lang="en-US" sz="1800" spc="-10" dirty="0">
              <a:latin typeface="Arial"/>
              <a:cs typeface="Arial"/>
            </a:endParaRPr>
          </a:p>
          <a:p>
            <a:pPr>
              <a:spcBef>
                <a:spcPts val="0"/>
              </a:spcBef>
              <a:spcAft>
                <a:spcPts val="1200"/>
              </a:spcAft>
            </a:pPr>
            <a:r>
              <a:rPr lang="en-US" sz="1800" b="1" i="1" spc="-10" dirty="0">
                <a:latin typeface="Arial"/>
                <a:cs typeface="Arial"/>
              </a:rPr>
              <a:t>TSP.gov </a:t>
            </a:r>
            <a:r>
              <a:rPr lang="en-US" sz="1800" b="1" spc="-10" dirty="0">
                <a:latin typeface="Arial"/>
                <a:cs typeface="Arial"/>
              </a:rPr>
              <a:t>and TSP app</a:t>
            </a:r>
          </a:p>
          <a:p>
            <a:pPr marL="285750" lvl="1" indent="-285750">
              <a:spcBef>
                <a:spcPts val="0"/>
              </a:spcBef>
              <a:spcAft>
                <a:spcPts val="600"/>
              </a:spcAft>
              <a:buFont typeface="Arial" panose="020B0604020202020204" pitchFamily="34" charset="0"/>
              <a:buChar char="•"/>
            </a:pPr>
            <a:r>
              <a:rPr lang="en-US" sz="1800" spc="-10" dirty="0">
                <a:latin typeface="Arial"/>
                <a:cs typeface="Arial"/>
              </a:rPr>
              <a:t>View portfolio</a:t>
            </a:r>
          </a:p>
          <a:p>
            <a:pPr marL="285750" lvl="1" indent="-285750">
              <a:spcBef>
                <a:spcPts val="0"/>
              </a:spcBef>
              <a:spcAft>
                <a:spcPts val="600"/>
              </a:spcAft>
              <a:buFont typeface="Arial" panose="020B0604020202020204" pitchFamily="34" charset="0"/>
              <a:buChar char="•"/>
            </a:pPr>
            <a:r>
              <a:rPr lang="en-US" sz="1800" spc="-10" dirty="0">
                <a:latin typeface="Arial"/>
                <a:cs typeface="Arial"/>
              </a:rPr>
              <a:t>Manage investments</a:t>
            </a:r>
          </a:p>
          <a:p>
            <a:pPr marL="285750" lvl="1" indent="-285750">
              <a:spcBef>
                <a:spcPts val="0"/>
              </a:spcBef>
              <a:spcAft>
                <a:spcPts val="600"/>
              </a:spcAft>
              <a:buFont typeface="Arial" panose="020B0604020202020204" pitchFamily="34" charset="0"/>
              <a:buChar char="•"/>
            </a:pPr>
            <a:r>
              <a:rPr lang="en-US" sz="1800" spc="-10" dirty="0">
                <a:latin typeface="Arial"/>
                <a:cs typeface="Arial"/>
              </a:rPr>
              <a:t>Change investment allocation</a:t>
            </a:r>
          </a:p>
          <a:p>
            <a:pPr marL="285750" lvl="1" indent="-285750">
              <a:spcBef>
                <a:spcPts val="0"/>
              </a:spcBef>
              <a:spcAft>
                <a:spcPts val="600"/>
              </a:spcAft>
              <a:buFont typeface="Arial" panose="020B0604020202020204" pitchFamily="34" charset="0"/>
              <a:buChar char="•"/>
            </a:pPr>
            <a:r>
              <a:rPr lang="en-US" sz="1800" spc="-10" dirty="0">
                <a:latin typeface="Arial"/>
                <a:cs typeface="Arial"/>
              </a:rPr>
              <a:t>Review and update beneficiaries</a:t>
            </a:r>
          </a:p>
          <a:p>
            <a:pPr marL="285750" lvl="1" indent="-285750">
              <a:spcBef>
                <a:spcPts val="0"/>
              </a:spcBef>
              <a:spcAft>
                <a:spcPts val="600"/>
              </a:spcAft>
              <a:buFont typeface="Arial" panose="020B0604020202020204" pitchFamily="34" charset="0"/>
              <a:buChar char="•"/>
            </a:pPr>
            <a:r>
              <a:rPr lang="en-US" sz="1800" spc="-10" dirty="0">
                <a:latin typeface="Arial"/>
                <a:cs typeface="Arial"/>
              </a:rPr>
              <a:t>Lost or misplaced account number or password</a:t>
            </a:r>
            <a:endParaRPr lang="en-US" sz="1800" dirty="0"/>
          </a:p>
          <a:p>
            <a:pPr marL="342900" indent="-342900">
              <a:buFont typeface="Arial" panose="020B0604020202020204" pitchFamily="34" charset="0"/>
              <a:buChar char="•"/>
            </a:pPr>
            <a:endParaRPr lang="en-US" sz="1800" dirty="0"/>
          </a:p>
        </p:txBody>
      </p:sp>
      <p:pic>
        <p:nvPicPr>
          <p:cNvPr id="25" name="Picture 4" descr="Thrift Savings Plan logo.">
            <a:hlinkClick r:id="rId2"/>
            <a:extLst>
              <a:ext uri="{FF2B5EF4-FFF2-40B4-BE49-F238E27FC236}">
                <a16:creationId xmlns:a16="http://schemas.microsoft.com/office/drawing/2014/main" id="{4D907C83-4267-40F5-5FEA-6DBDA19F61B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05934" y="1739960"/>
            <a:ext cx="3114465" cy="310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974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8E177-9B9A-286E-B917-56ED914889FC}"/>
              </a:ext>
            </a:extLst>
          </p:cNvPr>
          <p:cNvSpPr>
            <a:spLocks noGrp="1"/>
          </p:cNvSpPr>
          <p:nvPr>
            <p:ph type="ctrTitle"/>
          </p:nvPr>
        </p:nvSpPr>
        <p:spPr>
          <a:xfrm>
            <a:off x="1371599" y="340888"/>
            <a:ext cx="10820395" cy="936332"/>
          </a:xfrm>
        </p:spPr>
        <p:txBody>
          <a:bodyPr/>
          <a:lstStyle/>
          <a:p>
            <a:r>
              <a:rPr lang="en-US" dirty="0"/>
              <a:t>Types of Individual Retirement Accounts (IRA)</a:t>
            </a:r>
          </a:p>
        </p:txBody>
      </p:sp>
      <p:sp>
        <p:nvSpPr>
          <p:cNvPr id="3" name="Subtitle 2">
            <a:extLst>
              <a:ext uri="{FF2B5EF4-FFF2-40B4-BE49-F238E27FC236}">
                <a16:creationId xmlns:a16="http://schemas.microsoft.com/office/drawing/2014/main" id="{0798D526-56A3-DC52-9F90-5B78BBACAAA8}"/>
              </a:ext>
            </a:extLst>
          </p:cNvPr>
          <p:cNvSpPr>
            <a:spLocks noGrp="1"/>
          </p:cNvSpPr>
          <p:nvPr>
            <p:ph type="subTitle" idx="1"/>
          </p:nvPr>
        </p:nvSpPr>
        <p:spPr/>
        <p:txBody>
          <a:bodyPr/>
          <a:lstStyle/>
          <a:p>
            <a:r>
              <a:rPr lang="en-US" sz="1800" dirty="0"/>
              <a:t>Wealth Building and Planning for Retirement</a:t>
            </a:r>
          </a:p>
        </p:txBody>
      </p:sp>
      <p:sp>
        <p:nvSpPr>
          <p:cNvPr id="4" name="Text Placeholder 3">
            <a:extLst>
              <a:ext uri="{FF2B5EF4-FFF2-40B4-BE49-F238E27FC236}">
                <a16:creationId xmlns:a16="http://schemas.microsoft.com/office/drawing/2014/main" id="{DEFAD2F9-E7B0-47F2-0B1C-714658175098}"/>
              </a:ext>
            </a:extLst>
          </p:cNvPr>
          <p:cNvSpPr>
            <a:spLocks noGrp="1"/>
          </p:cNvSpPr>
          <p:nvPr>
            <p:ph type="body" sz="quarter" idx="10"/>
          </p:nvPr>
        </p:nvSpPr>
        <p:spPr>
          <a:xfrm>
            <a:off x="1036285" y="1894383"/>
            <a:ext cx="4005053" cy="2161194"/>
          </a:xfrm>
          <a:ln>
            <a:noFill/>
          </a:ln>
        </p:spPr>
        <p:txBody>
          <a:bodyPr/>
          <a:lstStyle/>
          <a:p>
            <a:pPr algn="ctr"/>
            <a:r>
              <a:rPr lang="en-US" b="1" dirty="0">
                <a:latin typeface="+mn-lt"/>
              </a:rPr>
              <a:t>Traditional and Roth IRA</a:t>
            </a:r>
          </a:p>
          <a:p>
            <a:pPr algn="ctr"/>
            <a:endParaRPr lang="en-US" sz="1800" dirty="0">
              <a:effectLst/>
              <a:latin typeface="+mn-lt"/>
              <a:ea typeface="Calibri" panose="020F0502020204030204" pitchFamily="34" charset="0"/>
              <a:cs typeface="Times New Roman" panose="02020603050405020304" pitchFamily="18" charset="0"/>
            </a:endParaRPr>
          </a:p>
          <a:p>
            <a:pPr marL="285750" marR="0" indent="-285750">
              <a:lnSpc>
                <a:spcPct val="200000"/>
              </a:lnSpc>
              <a:spcBef>
                <a:spcPts val="0"/>
              </a:spcBef>
              <a:spcAft>
                <a:spcPts val="0"/>
              </a:spcAft>
              <a:buFont typeface="Arial" panose="020B0604020202020204" pitchFamily="34" charset="0"/>
              <a:buChar char="•"/>
            </a:pPr>
            <a:r>
              <a:rPr lang="en-US" sz="1800" dirty="0">
                <a:latin typeface="+mn-lt"/>
                <a:ea typeface="Calibri" panose="020F0502020204030204" pitchFamily="34" charset="0"/>
                <a:cs typeface="Times New Roman" panose="02020603050405020304" pitchFamily="18" charset="0"/>
              </a:rPr>
              <a:t>Annual contributions</a:t>
            </a:r>
            <a:endParaRPr lang="en-US" sz="1800" dirty="0">
              <a:effectLst/>
              <a:latin typeface="+mn-lt"/>
              <a:ea typeface="Calibri" panose="020F0502020204030204" pitchFamily="34" charset="0"/>
              <a:cs typeface="Times New Roman" panose="02020603050405020304" pitchFamily="18" charset="0"/>
            </a:endParaRPr>
          </a:p>
          <a:p>
            <a:pPr marL="285750" marR="0" indent="-285750">
              <a:lnSpc>
                <a:spcPct val="200000"/>
              </a:lnSpc>
              <a:spcBef>
                <a:spcPts val="0"/>
              </a:spcBef>
              <a:spcAft>
                <a:spcPts val="0"/>
              </a:spcAft>
              <a:buFont typeface="Arial" panose="020B0604020202020204" pitchFamily="34" charset="0"/>
              <a:buChar char="•"/>
            </a:pPr>
            <a:r>
              <a:rPr lang="en-US" sz="1800" dirty="0">
                <a:latin typeface="+mn-lt"/>
                <a:ea typeface="Calibri" panose="020F0502020204030204" pitchFamily="34" charset="0"/>
                <a:cs typeface="Times New Roman" panose="02020603050405020304" pitchFamily="18" charset="0"/>
              </a:rPr>
              <a:t>Withdrawals</a:t>
            </a:r>
            <a:endParaRPr lang="en-US" sz="1800" dirty="0">
              <a:effectLst/>
              <a:latin typeface="+mn-lt"/>
              <a:ea typeface="Calibri" panose="020F0502020204030204" pitchFamily="34" charset="0"/>
              <a:cs typeface="Times New Roman" panose="02020603050405020304" pitchFamily="18" charset="0"/>
            </a:endParaRPr>
          </a:p>
          <a:p>
            <a:pPr marR="0" lvl="0">
              <a:lnSpc>
                <a:spcPct val="107000"/>
              </a:lnSpc>
              <a:spcBef>
                <a:spcPts val="0"/>
              </a:spcBef>
            </a:pPr>
            <a:endParaRPr lang="en-US" sz="1600" dirty="0">
              <a:effectLst/>
              <a:latin typeface="+mn-lt"/>
              <a:ea typeface="Calibri" panose="020F0502020204030204" pitchFamily="34" charset="0"/>
            </a:endParaRPr>
          </a:p>
          <a:p>
            <a:pPr marL="342900" marR="0" lvl="0" indent="-342900">
              <a:lnSpc>
                <a:spcPct val="107000"/>
              </a:lnSpc>
              <a:spcBef>
                <a:spcPts val="0"/>
              </a:spcBef>
              <a:buFont typeface="Symbol" panose="05050102010706020507" pitchFamily="18" charset="2"/>
              <a:buChar char=""/>
            </a:pPr>
            <a:endParaRPr lang="en-US" sz="1600" dirty="0">
              <a:effectLst/>
              <a:latin typeface="+mn-lt"/>
              <a:ea typeface="Calibri" panose="020F0502020204030204" pitchFamily="34" charset="0"/>
            </a:endParaRPr>
          </a:p>
        </p:txBody>
      </p:sp>
      <p:sp>
        <p:nvSpPr>
          <p:cNvPr id="6" name="Text Placeholder 5">
            <a:extLst>
              <a:ext uri="{FF2B5EF4-FFF2-40B4-BE49-F238E27FC236}">
                <a16:creationId xmlns:a16="http://schemas.microsoft.com/office/drawing/2014/main" id="{4055D115-30AA-02E5-EF7D-6047C109A625}"/>
              </a:ext>
            </a:extLst>
          </p:cNvPr>
          <p:cNvSpPr>
            <a:spLocks noGrp="1"/>
          </p:cNvSpPr>
          <p:nvPr>
            <p:ph type="body" sz="quarter" idx="12"/>
          </p:nvPr>
        </p:nvSpPr>
        <p:spPr>
          <a:xfrm>
            <a:off x="1493947" y="5592818"/>
            <a:ext cx="8404005" cy="319058"/>
          </a:xfrm>
        </p:spPr>
        <p:txBody>
          <a:bodyPr/>
          <a:lstStyle/>
          <a:p>
            <a:r>
              <a:rPr lang="en-US" sz="1800" dirty="0"/>
              <a:t>For more information, including annual contribution limits, visit </a:t>
            </a:r>
            <a:r>
              <a:rPr lang="en-US" sz="1800" i="1" dirty="0"/>
              <a:t>https://www.irs.gov</a:t>
            </a:r>
          </a:p>
        </p:txBody>
      </p:sp>
      <p:pic>
        <p:nvPicPr>
          <p:cNvPr id="31" name="Picture 30" descr="Logo&#10;&#10;AI-generated content may be incorrect.">
            <a:extLst>
              <a:ext uri="{FF2B5EF4-FFF2-40B4-BE49-F238E27FC236}">
                <a16:creationId xmlns:a16="http://schemas.microsoft.com/office/drawing/2014/main" id="{0B7B423B-A1C4-58A3-F53A-F319BA5CC0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81796" y="1893017"/>
            <a:ext cx="4903773" cy="2694494"/>
          </a:xfrm>
          <a:prstGeom prst="rect">
            <a:avLst/>
          </a:prstGeom>
          <a:ln>
            <a:solidFill>
              <a:schemeClr val="accent1"/>
            </a:solidFill>
          </a:ln>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1804061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6A66-BE14-0D88-3D39-1736286F1285}"/>
              </a:ext>
            </a:extLst>
          </p:cNvPr>
          <p:cNvSpPr>
            <a:spLocks noGrp="1"/>
          </p:cNvSpPr>
          <p:nvPr>
            <p:ph type="ctrTitle"/>
          </p:nvPr>
        </p:nvSpPr>
        <p:spPr/>
        <p:txBody>
          <a:bodyPr/>
          <a:lstStyle/>
          <a:p>
            <a:r>
              <a:rPr lang="en-US" dirty="0"/>
              <a:t>Sources of Retirement Income</a:t>
            </a:r>
          </a:p>
        </p:txBody>
      </p:sp>
      <p:sp>
        <p:nvSpPr>
          <p:cNvPr id="3" name="Subtitle 2">
            <a:extLst>
              <a:ext uri="{FF2B5EF4-FFF2-40B4-BE49-F238E27FC236}">
                <a16:creationId xmlns:a16="http://schemas.microsoft.com/office/drawing/2014/main" id="{E6216B36-8C78-BADF-9EC4-EC8D499525EC}"/>
              </a:ext>
            </a:extLst>
          </p:cNvPr>
          <p:cNvSpPr>
            <a:spLocks noGrp="1"/>
          </p:cNvSpPr>
          <p:nvPr>
            <p:ph type="subTitle" idx="1"/>
          </p:nvPr>
        </p:nvSpPr>
        <p:spPr/>
        <p:txBody>
          <a:bodyPr/>
          <a:lstStyle/>
          <a:p>
            <a:r>
              <a:rPr lang="en-US" sz="1800" dirty="0"/>
              <a:t>Wealth Building and Planning for Retirement</a:t>
            </a:r>
          </a:p>
        </p:txBody>
      </p:sp>
      <p:sp>
        <p:nvSpPr>
          <p:cNvPr id="4" name="Text Placeholder 3">
            <a:extLst>
              <a:ext uri="{FF2B5EF4-FFF2-40B4-BE49-F238E27FC236}">
                <a16:creationId xmlns:a16="http://schemas.microsoft.com/office/drawing/2014/main" id="{CE3369D0-FB0D-B3F3-A73B-40F6DF4A7162}"/>
              </a:ext>
            </a:extLst>
          </p:cNvPr>
          <p:cNvSpPr>
            <a:spLocks noGrp="1"/>
          </p:cNvSpPr>
          <p:nvPr>
            <p:ph type="body" sz="quarter" idx="10"/>
          </p:nvPr>
        </p:nvSpPr>
        <p:spPr>
          <a:xfrm>
            <a:off x="1371600" y="1997780"/>
            <a:ext cx="4946073" cy="2656418"/>
          </a:xfrm>
          <a:ln>
            <a:solidFill>
              <a:schemeClr val="bg2">
                <a:lumMod val="75000"/>
              </a:schemeClr>
            </a:solidFill>
          </a:ln>
        </p:spPr>
        <p:txBody>
          <a:bodyPr/>
          <a:lstStyle/>
          <a:p>
            <a:pPr>
              <a:lnSpc>
                <a:spcPct val="200000"/>
              </a:lnSpc>
              <a:spcBef>
                <a:spcPts val="0"/>
              </a:spcBef>
            </a:pPr>
            <a:r>
              <a:rPr lang="en-US" b="1" dirty="0"/>
              <a:t>Social Security</a:t>
            </a:r>
          </a:p>
          <a:p>
            <a:pPr>
              <a:lnSpc>
                <a:spcPct val="200000"/>
              </a:lnSpc>
            </a:pPr>
            <a:r>
              <a:rPr lang="en-US" b="1" dirty="0"/>
              <a:t>Pension Plans</a:t>
            </a:r>
          </a:p>
          <a:p>
            <a:pPr>
              <a:lnSpc>
                <a:spcPct val="200000"/>
              </a:lnSpc>
            </a:pPr>
            <a:r>
              <a:rPr lang="en-US" b="1" dirty="0"/>
              <a:t>Savings and Investment Income</a:t>
            </a:r>
          </a:p>
        </p:txBody>
      </p:sp>
      <p:pic>
        <p:nvPicPr>
          <p:cNvPr id="27" name="Picture 26" descr="Graphical user interface, application&#10;&#10;Description automatically generated">
            <a:extLst>
              <a:ext uri="{FF2B5EF4-FFF2-40B4-BE49-F238E27FC236}">
                <a16:creationId xmlns:a16="http://schemas.microsoft.com/office/drawing/2014/main" id="{2516E1D9-7758-918F-1259-1E299E37EFF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09399" y="1427740"/>
            <a:ext cx="5054183" cy="3913805"/>
          </a:xfrm>
          <a:prstGeom prst="rect">
            <a:avLst/>
          </a:prstGeom>
        </p:spPr>
      </p:pic>
    </p:spTree>
    <p:extLst>
      <p:ext uri="{BB962C8B-B14F-4D97-AF65-F5344CB8AC3E}">
        <p14:creationId xmlns:p14="http://schemas.microsoft.com/office/powerpoint/2010/main" val="1805460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81A8-1728-D0FD-53FE-B4485F006728}"/>
              </a:ext>
            </a:extLst>
          </p:cNvPr>
          <p:cNvSpPr>
            <a:spLocks noGrp="1"/>
          </p:cNvSpPr>
          <p:nvPr>
            <p:ph type="ctrTitle"/>
          </p:nvPr>
        </p:nvSpPr>
        <p:spPr>
          <a:xfrm>
            <a:off x="1371600" y="99588"/>
            <a:ext cx="10363200" cy="936332"/>
          </a:xfrm>
        </p:spPr>
        <p:txBody>
          <a:bodyPr/>
          <a:lstStyle/>
          <a:p>
            <a:r>
              <a:rPr lang="en-US" dirty="0"/>
              <a:t>Military Retirement System Overview</a:t>
            </a:r>
          </a:p>
        </p:txBody>
      </p:sp>
      <p:sp>
        <p:nvSpPr>
          <p:cNvPr id="3" name="Subtitle 2">
            <a:extLst>
              <a:ext uri="{FF2B5EF4-FFF2-40B4-BE49-F238E27FC236}">
                <a16:creationId xmlns:a16="http://schemas.microsoft.com/office/drawing/2014/main" id="{ED0F27DD-43A0-3862-21C0-D807FA5FB302}"/>
              </a:ext>
            </a:extLst>
          </p:cNvPr>
          <p:cNvSpPr>
            <a:spLocks noGrp="1"/>
          </p:cNvSpPr>
          <p:nvPr>
            <p:ph type="subTitle" idx="1"/>
          </p:nvPr>
        </p:nvSpPr>
        <p:spPr/>
        <p:txBody>
          <a:bodyPr/>
          <a:lstStyle/>
          <a:p>
            <a:r>
              <a:rPr lang="en-US" sz="1800" dirty="0"/>
              <a:t>Wealth Building and Planning for Retirement</a:t>
            </a:r>
          </a:p>
          <a:p>
            <a:endParaRPr lang="en-US" dirty="0"/>
          </a:p>
        </p:txBody>
      </p:sp>
      <p:sp>
        <p:nvSpPr>
          <p:cNvPr id="4" name="Text Placeholder 3">
            <a:extLst>
              <a:ext uri="{FF2B5EF4-FFF2-40B4-BE49-F238E27FC236}">
                <a16:creationId xmlns:a16="http://schemas.microsoft.com/office/drawing/2014/main" id="{CB63F168-3D3E-6FF6-D460-30286F4DA213}"/>
              </a:ext>
            </a:extLst>
          </p:cNvPr>
          <p:cNvSpPr>
            <a:spLocks noGrp="1"/>
          </p:cNvSpPr>
          <p:nvPr>
            <p:ph type="body" sz="quarter" idx="10"/>
          </p:nvPr>
        </p:nvSpPr>
        <p:spPr>
          <a:xfrm>
            <a:off x="457200" y="2406629"/>
            <a:ext cx="5356224" cy="1781329"/>
          </a:xfrm>
          <a:prstGeom prst="roundRect">
            <a:avLst/>
          </a:prstGeom>
          <a:solidFill>
            <a:srgbClr val="C9DAB3"/>
          </a:solidFill>
          <a:ln w="12700" cap="flat" cmpd="sng" algn="ctr">
            <a:solidFill>
              <a:srgbClr val="FFFFFF">
                <a:hueOff val="0"/>
                <a:satOff val="0"/>
                <a:lumOff val="0"/>
                <a:alphaOff val="0"/>
              </a:srgbClr>
            </a:solidFill>
            <a:prstDash val="solid"/>
            <a:miter lim="800000"/>
          </a:ln>
          <a:effectLst>
            <a:outerShdw blurRad="50800" dist="38100" dir="2700000" algn="tl" rotWithShape="0">
              <a:prstClr val="black">
                <a:alpha val="40000"/>
              </a:prstClr>
            </a:outerShdw>
          </a:effectLst>
        </p:spPr>
        <p:txBody>
          <a:bodyPr spcFirstLastPara="0" vert="horz" wrap="square" lIns="118110" tIns="118110" rIns="118110" bIns="118110" numCol="1" spcCol="1270" anchor="ctr" anchorCtr="0">
            <a:noAutofit/>
          </a:bodyPr>
          <a:lstStyle/>
          <a:p>
            <a:pPr algn="ctr" defTabSz="1377950">
              <a:spcBef>
                <a:spcPct val="0"/>
              </a:spcBef>
              <a:spcAft>
                <a:spcPct val="35000"/>
              </a:spcAft>
            </a:pPr>
            <a:r>
              <a:rPr lang="en-US" sz="2800" dirty="0">
                <a:solidFill>
                  <a:srgbClr val="000000"/>
                </a:solidFill>
                <a:latin typeface="Arial" panose="020B0604020202020204"/>
                <a:ea typeface="+mn-ea"/>
                <a:cs typeface="+mn-cs"/>
              </a:rPr>
              <a:t>Blended Retirement System</a:t>
            </a:r>
          </a:p>
        </p:txBody>
      </p:sp>
      <p:sp>
        <p:nvSpPr>
          <p:cNvPr id="5" name="Text Placeholder 4">
            <a:extLst>
              <a:ext uri="{FF2B5EF4-FFF2-40B4-BE49-F238E27FC236}">
                <a16:creationId xmlns:a16="http://schemas.microsoft.com/office/drawing/2014/main" id="{551F3D31-36AF-E394-9F71-DF0351E7033C}"/>
              </a:ext>
            </a:extLst>
          </p:cNvPr>
          <p:cNvSpPr>
            <a:spLocks noGrp="1"/>
          </p:cNvSpPr>
          <p:nvPr>
            <p:ph type="body" sz="quarter" idx="11"/>
          </p:nvPr>
        </p:nvSpPr>
        <p:spPr>
          <a:xfrm>
            <a:off x="6378576" y="2406631"/>
            <a:ext cx="5356224" cy="1781327"/>
          </a:xfrm>
          <a:prstGeom prst="roundRect">
            <a:avLst/>
          </a:prstGeom>
          <a:solidFill>
            <a:srgbClr val="9FAFBB"/>
          </a:solidFill>
          <a:ln w="12700" cap="flat" cmpd="sng" algn="ctr">
            <a:solidFill>
              <a:srgbClr val="FFFFFF">
                <a:hueOff val="0"/>
                <a:satOff val="0"/>
                <a:lumOff val="0"/>
                <a:alphaOff val="0"/>
              </a:srgbClr>
            </a:solidFill>
            <a:prstDash val="solid"/>
            <a:miter lim="800000"/>
          </a:ln>
          <a:effectLst>
            <a:outerShdw blurRad="50800" dist="38100" dir="2700000" algn="tl" rotWithShape="0">
              <a:prstClr val="black">
                <a:alpha val="40000"/>
              </a:prstClr>
            </a:outerShdw>
          </a:effectLst>
        </p:spPr>
        <p:txBody>
          <a:bodyPr spcFirstLastPara="0" vert="horz" wrap="square" lIns="118110" tIns="118110" rIns="118110" bIns="118110" numCol="1" spcCol="1270" anchor="ctr" anchorCtr="0">
            <a:noAutofit/>
          </a:bodyPr>
          <a:lstStyle/>
          <a:p>
            <a:pPr algn="ctr" defTabSz="1377950">
              <a:spcBef>
                <a:spcPct val="0"/>
              </a:spcBef>
              <a:spcAft>
                <a:spcPct val="35000"/>
              </a:spcAft>
            </a:pPr>
            <a:r>
              <a:rPr lang="en-US" dirty="0">
                <a:solidFill>
                  <a:srgbClr val="000000"/>
                </a:solidFill>
                <a:latin typeface="Arial" panose="020B0604020202020204"/>
              </a:rPr>
              <a:t>Legacy Retirement System</a:t>
            </a:r>
          </a:p>
        </p:txBody>
      </p:sp>
    </p:spTree>
    <p:extLst>
      <p:ext uri="{BB962C8B-B14F-4D97-AF65-F5344CB8AC3E}">
        <p14:creationId xmlns:p14="http://schemas.microsoft.com/office/powerpoint/2010/main" val="2591271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27EB3-5124-1F56-F6F0-35169E731D3F}"/>
              </a:ext>
            </a:extLst>
          </p:cNvPr>
          <p:cNvSpPr>
            <a:spLocks noGrp="1"/>
          </p:cNvSpPr>
          <p:nvPr>
            <p:ph type="ctrTitle"/>
          </p:nvPr>
        </p:nvSpPr>
        <p:spPr/>
        <p:txBody>
          <a:bodyPr/>
          <a:lstStyle/>
          <a:p>
            <a:r>
              <a:rPr lang="en-US" dirty="0"/>
              <a:t>Blended Retirement System</a:t>
            </a:r>
          </a:p>
        </p:txBody>
      </p:sp>
      <p:sp>
        <p:nvSpPr>
          <p:cNvPr id="3" name="Subtitle 2">
            <a:extLst>
              <a:ext uri="{FF2B5EF4-FFF2-40B4-BE49-F238E27FC236}">
                <a16:creationId xmlns:a16="http://schemas.microsoft.com/office/drawing/2014/main" id="{19389EDB-73E1-5FE3-3DFD-7CE8DBC7995A}"/>
              </a:ext>
            </a:extLst>
          </p:cNvPr>
          <p:cNvSpPr>
            <a:spLocks noGrp="1"/>
          </p:cNvSpPr>
          <p:nvPr>
            <p:ph type="subTitle" idx="1"/>
          </p:nvPr>
        </p:nvSpPr>
        <p:spPr/>
        <p:txBody>
          <a:bodyPr/>
          <a:lstStyle/>
          <a:p>
            <a:r>
              <a:rPr lang="en-US" sz="1800" dirty="0"/>
              <a:t>Wealth Building and Planning for Retirement</a:t>
            </a:r>
          </a:p>
        </p:txBody>
      </p:sp>
      <p:sp>
        <p:nvSpPr>
          <p:cNvPr id="4" name="Text Placeholder 3">
            <a:extLst>
              <a:ext uri="{FF2B5EF4-FFF2-40B4-BE49-F238E27FC236}">
                <a16:creationId xmlns:a16="http://schemas.microsoft.com/office/drawing/2014/main" id="{92168887-6CFC-F279-8B05-7ECE3294A12F}"/>
              </a:ext>
            </a:extLst>
          </p:cNvPr>
          <p:cNvSpPr>
            <a:spLocks noGrp="1"/>
          </p:cNvSpPr>
          <p:nvPr>
            <p:ph type="body" sz="quarter" idx="10"/>
          </p:nvPr>
        </p:nvSpPr>
        <p:spPr>
          <a:xfrm>
            <a:off x="914399" y="1399556"/>
            <a:ext cx="10049347" cy="1565667"/>
          </a:xfrm>
        </p:spPr>
        <p:txBody>
          <a:bodyPr/>
          <a:lstStyle/>
          <a:p>
            <a:pPr marL="285750" indent="-285750">
              <a:buFont typeface="Arial" panose="020B0604020202020204" pitchFamily="34" charset="0"/>
              <a:buChar char="•"/>
            </a:pPr>
            <a:r>
              <a:rPr lang="en-US" sz="2200" dirty="0"/>
              <a:t>Defined Benefit (Pension)</a:t>
            </a:r>
          </a:p>
        </p:txBody>
      </p:sp>
      <p:sp>
        <p:nvSpPr>
          <p:cNvPr id="26" name="Text Placeholder 25">
            <a:extLst>
              <a:ext uri="{FF2B5EF4-FFF2-40B4-BE49-F238E27FC236}">
                <a16:creationId xmlns:a16="http://schemas.microsoft.com/office/drawing/2014/main" id="{4E750ED8-AFB7-7C43-DECD-C19299F56F1D}"/>
              </a:ext>
            </a:extLst>
          </p:cNvPr>
          <p:cNvSpPr>
            <a:spLocks noGrp="1"/>
          </p:cNvSpPr>
          <p:nvPr>
            <p:ph type="body" sz="quarter" idx="11"/>
          </p:nvPr>
        </p:nvSpPr>
        <p:spPr>
          <a:xfrm>
            <a:off x="914397" y="3912574"/>
            <a:ext cx="10049348" cy="1455226"/>
          </a:xfrm>
        </p:spPr>
        <p:txBody>
          <a:bodyPr/>
          <a:lstStyle/>
          <a:p>
            <a:pPr marL="347472" marR="0" lvl="0" indent="-347472"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Defined Contribution (TSP)</a:t>
            </a:r>
          </a:p>
          <a:p>
            <a:pPr marL="342900" indent="-342900">
              <a:spcAft>
                <a:spcPts val="600"/>
              </a:spcAft>
              <a:buFont typeface="Arial" panose="020B0604020202020204" pitchFamily="34" charset="0"/>
              <a:buChar char="•"/>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Continuation Pay</a:t>
            </a:r>
          </a:p>
          <a:p>
            <a:pPr marL="342900" indent="-342900">
              <a:spcAft>
                <a:spcPts val="600"/>
              </a:spcAft>
              <a:buFont typeface="Arial" panose="020B0604020202020204" pitchFamily="34" charset="0"/>
              <a:buChar char="•"/>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Lump</a:t>
            </a:r>
            <a:r>
              <a:rPr lang="en-US" sz="2200" dirty="0">
                <a:solidFill>
                  <a:srgbClr val="000000"/>
                </a:solidFill>
                <a:latin typeface="Arial" panose="020B0604020202020204" pitchFamily="34" charset="0"/>
                <a:ea typeface="Roboto" panose="02000000000000000000" pitchFamily="2" charset="0"/>
                <a:cs typeface="Arial" panose="020B0604020202020204" pitchFamily="34" charset="0"/>
              </a:rPr>
              <a:t>-sum Option</a:t>
            </a:r>
          </a:p>
          <a:p>
            <a:pPr marL="342900" indent="-342900">
              <a:spcAft>
                <a:spcPts val="600"/>
              </a:spcAft>
              <a:buFont typeface="Arial" panose="020B0604020202020204" pitchFamily="34" charset="0"/>
              <a:buChar char="•"/>
              <a:defRPr/>
            </a:pP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a:p>
            <a:endParaRPr lang="en-US" dirty="0"/>
          </a:p>
        </p:txBody>
      </p:sp>
      <p:pic>
        <p:nvPicPr>
          <p:cNvPr id="28" name="Picture 27">
            <a:extLst>
              <a:ext uri="{FF2B5EF4-FFF2-40B4-BE49-F238E27FC236}">
                <a16:creationId xmlns:a16="http://schemas.microsoft.com/office/drawing/2014/main" id="{DB714D23-3F4B-F263-01EC-1BEC03EF3FE8}"/>
              </a:ext>
            </a:extLst>
          </p:cNvPr>
          <p:cNvPicPr>
            <a:picLocks noChangeAspect="1"/>
          </p:cNvPicPr>
          <p:nvPr/>
        </p:nvPicPr>
        <p:blipFill>
          <a:blip r:embed="rId2"/>
          <a:stretch>
            <a:fillRect/>
          </a:stretch>
        </p:blipFill>
        <p:spPr>
          <a:xfrm>
            <a:off x="2794604" y="1845676"/>
            <a:ext cx="6288933" cy="2011680"/>
          </a:xfrm>
          <a:prstGeom prst="rect">
            <a:avLst/>
          </a:prstGeom>
        </p:spPr>
      </p:pic>
    </p:spTree>
    <p:extLst>
      <p:ext uri="{BB962C8B-B14F-4D97-AF65-F5344CB8AC3E}">
        <p14:creationId xmlns:p14="http://schemas.microsoft.com/office/powerpoint/2010/main" val="432821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3A69-60F2-B2B3-5549-B25498AD61DE}"/>
              </a:ext>
            </a:extLst>
          </p:cNvPr>
          <p:cNvSpPr>
            <a:spLocks noGrp="1"/>
          </p:cNvSpPr>
          <p:nvPr>
            <p:ph type="ctrTitle"/>
          </p:nvPr>
        </p:nvSpPr>
        <p:spPr>
          <a:xfrm>
            <a:off x="1371599" y="119414"/>
            <a:ext cx="10563101" cy="936332"/>
          </a:xfrm>
        </p:spPr>
        <p:txBody>
          <a:bodyPr/>
          <a:lstStyle/>
          <a:p>
            <a:r>
              <a:rPr lang="en-US" dirty="0"/>
              <a:t>Legacy System Overview</a:t>
            </a:r>
          </a:p>
        </p:txBody>
      </p:sp>
      <p:sp>
        <p:nvSpPr>
          <p:cNvPr id="3" name="Subtitle 2">
            <a:extLst>
              <a:ext uri="{FF2B5EF4-FFF2-40B4-BE49-F238E27FC236}">
                <a16:creationId xmlns:a16="http://schemas.microsoft.com/office/drawing/2014/main" id="{CF3BB965-C671-B95B-36C3-24792BD761A3}"/>
              </a:ext>
            </a:extLst>
          </p:cNvPr>
          <p:cNvSpPr>
            <a:spLocks noGrp="1"/>
          </p:cNvSpPr>
          <p:nvPr>
            <p:ph type="subTitle" idx="1"/>
          </p:nvPr>
        </p:nvSpPr>
        <p:spPr/>
        <p:txBody>
          <a:bodyPr/>
          <a:lstStyle/>
          <a:p>
            <a:r>
              <a:rPr lang="en-US" sz="1800" dirty="0"/>
              <a:t>Wealth Building and Planning for Retirement</a:t>
            </a:r>
          </a:p>
        </p:txBody>
      </p:sp>
      <p:sp>
        <p:nvSpPr>
          <p:cNvPr id="4" name="Text Placeholder 3">
            <a:extLst>
              <a:ext uri="{FF2B5EF4-FFF2-40B4-BE49-F238E27FC236}">
                <a16:creationId xmlns:a16="http://schemas.microsoft.com/office/drawing/2014/main" id="{2C7C6D27-BF31-E152-3362-E859D48D34B8}"/>
              </a:ext>
            </a:extLst>
          </p:cNvPr>
          <p:cNvSpPr>
            <a:spLocks noGrp="1"/>
          </p:cNvSpPr>
          <p:nvPr>
            <p:ph type="body" sz="quarter" idx="10"/>
          </p:nvPr>
        </p:nvSpPr>
        <p:spPr>
          <a:xfrm>
            <a:off x="967840" y="1800200"/>
            <a:ext cx="9912094" cy="2701542"/>
          </a:xfrm>
        </p:spPr>
        <p:txBody>
          <a:bodyPr/>
          <a:lstStyle/>
          <a:p>
            <a:pPr marL="342900" indent="-342900">
              <a:spcBef>
                <a:spcPts val="1200"/>
              </a:spcBef>
              <a:buFont typeface="Arial" panose="020B0604020202020204" pitchFamily="34" charset="0"/>
              <a:buChar char="•"/>
            </a:pPr>
            <a:r>
              <a:rPr lang="en-US" sz="2200" dirty="0"/>
              <a:t>Covers those who entered service before Jan. 1, 2018</a:t>
            </a:r>
          </a:p>
          <a:p>
            <a:pPr marL="342900" marR="0" lvl="0" indent="-342900">
              <a:spcBef>
                <a:spcPts val="1200"/>
              </a:spcBef>
              <a:buFont typeface="Arial" panose="020B0604020202020204" pitchFamily="34" charset="0"/>
              <a:buChar char="•"/>
            </a:pPr>
            <a:r>
              <a:rPr lang="en-US" sz="2200" dirty="0">
                <a:effectLst/>
                <a:latin typeface="+mn-lt"/>
                <a:ea typeface="Calibri" panose="020F0502020204030204" pitchFamily="34" charset="0"/>
                <a:cs typeface="Times New Roman" panose="02020603050405020304" pitchFamily="18" charset="0"/>
              </a:rPr>
              <a:t>Eligibility: Minimum of 20 years of </a:t>
            </a:r>
            <a:r>
              <a:rPr lang="en-US" sz="2200" dirty="0">
                <a:latin typeface="+mn-lt"/>
                <a:ea typeface="Calibri" panose="020F0502020204030204" pitchFamily="34" charset="0"/>
                <a:cs typeface="Times New Roman" panose="02020603050405020304" pitchFamily="18" charset="0"/>
              </a:rPr>
              <a:t>qualifying</a:t>
            </a:r>
            <a:r>
              <a:rPr lang="en-US" sz="2200" dirty="0">
                <a:effectLst/>
                <a:latin typeface="+mn-lt"/>
                <a:ea typeface="Calibri" panose="020F0502020204030204" pitchFamily="34" charset="0"/>
                <a:cs typeface="Times New Roman" panose="02020603050405020304" pitchFamily="18" charset="0"/>
              </a:rPr>
              <a:t> service</a:t>
            </a:r>
            <a:endParaRPr lang="en-US" sz="2400" b="1" dirty="0"/>
          </a:p>
          <a:p>
            <a:pPr>
              <a:spcBef>
                <a:spcPts val="2400"/>
              </a:spcBef>
            </a:pPr>
            <a:endParaRPr lang="en-US" sz="2400" b="1" dirty="0"/>
          </a:p>
          <a:p>
            <a:pPr>
              <a:spcBef>
                <a:spcPts val="1200"/>
              </a:spcBef>
            </a:pPr>
            <a:r>
              <a:rPr lang="en-US" sz="2400" b="1" dirty="0"/>
              <a:t>Defined Benefit Calculation:</a:t>
            </a:r>
          </a:p>
          <a:p>
            <a:pPr marL="342900" marR="0" lvl="0" indent="-342900">
              <a:spcBef>
                <a:spcPts val="1200"/>
              </a:spcBef>
              <a:buFont typeface="Arial" panose="020B0604020202020204" pitchFamily="34" charset="0"/>
              <a:buChar char="•"/>
            </a:pPr>
            <a:endParaRPr lang="en-US" dirty="0"/>
          </a:p>
        </p:txBody>
      </p:sp>
      <p:pic>
        <p:nvPicPr>
          <p:cNvPr id="26" name="Picture 25">
            <a:extLst>
              <a:ext uri="{FF2B5EF4-FFF2-40B4-BE49-F238E27FC236}">
                <a16:creationId xmlns:a16="http://schemas.microsoft.com/office/drawing/2014/main" id="{5FD8B5E5-BC83-9EDD-847C-600E3C747649}"/>
              </a:ext>
            </a:extLst>
          </p:cNvPr>
          <p:cNvPicPr>
            <a:picLocks noChangeAspect="1"/>
          </p:cNvPicPr>
          <p:nvPr/>
        </p:nvPicPr>
        <p:blipFill>
          <a:blip r:embed="rId2"/>
          <a:stretch>
            <a:fillRect/>
          </a:stretch>
        </p:blipFill>
        <p:spPr>
          <a:xfrm>
            <a:off x="4246076" y="3877050"/>
            <a:ext cx="6709896" cy="2010958"/>
          </a:xfrm>
          <a:prstGeom prst="rect">
            <a:avLst/>
          </a:prstGeom>
        </p:spPr>
      </p:pic>
    </p:spTree>
    <p:extLst>
      <p:ext uri="{BB962C8B-B14F-4D97-AF65-F5344CB8AC3E}">
        <p14:creationId xmlns:p14="http://schemas.microsoft.com/office/powerpoint/2010/main" val="1806572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C4CCF-FBA8-FE12-30A0-2E0A29B7B4EE}"/>
              </a:ext>
            </a:extLst>
          </p:cNvPr>
          <p:cNvSpPr>
            <a:spLocks noGrp="1"/>
          </p:cNvSpPr>
          <p:nvPr>
            <p:ph type="ctrTitle"/>
          </p:nvPr>
        </p:nvSpPr>
        <p:spPr/>
        <p:txBody>
          <a:bodyPr/>
          <a:lstStyle/>
          <a:p>
            <a:r>
              <a:rPr lang="en-US" dirty="0"/>
              <a:t>Survivor Benefit Plan</a:t>
            </a:r>
          </a:p>
        </p:txBody>
      </p:sp>
      <p:sp>
        <p:nvSpPr>
          <p:cNvPr id="3" name="Subtitle 2">
            <a:extLst>
              <a:ext uri="{FF2B5EF4-FFF2-40B4-BE49-F238E27FC236}">
                <a16:creationId xmlns:a16="http://schemas.microsoft.com/office/drawing/2014/main" id="{513501FC-DAAF-9F5E-A63C-1CE8B72A7717}"/>
              </a:ext>
            </a:extLst>
          </p:cNvPr>
          <p:cNvSpPr>
            <a:spLocks noGrp="1"/>
          </p:cNvSpPr>
          <p:nvPr>
            <p:ph type="subTitle" idx="1"/>
          </p:nvPr>
        </p:nvSpPr>
        <p:spPr/>
        <p:txBody>
          <a:bodyPr/>
          <a:lstStyle/>
          <a:p>
            <a:r>
              <a:rPr lang="en-US" sz="1800" dirty="0"/>
              <a:t>Wealth Building and Planning for Retirement</a:t>
            </a:r>
          </a:p>
        </p:txBody>
      </p:sp>
      <p:sp>
        <p:nvSpPr>
          <p:cNvPr id="4" name="Text Placeholder 3">
            <a:extLst>
              <a:ext uri="{FF2B5EF4-FFF2-40B4-BE49-F238E27FC236}">
                <a16:creationId xmlns:a16="http://schemas.microsoft.com/office/drawing/2014/main" id="{34DB36F2-59BC-FEAB-C485-0CC61815058D}"/>
              </a:ext>
            </a:extLst>
          </p:cNvPr>
          <p:cNvSpPr>
            <a:spLocks noGrp="1"/>
          </p:cNvSpPr>
          <p:nvPr>
            <p:ph type="body" sz="quarter" idx="10"/>
          </p:nvPr>
        </p:nvSpPr>
        <p:spPr>
          <a:xfrm>
            <a:off x="885825" y="1698511"/>
            <a:ext cx="6465181" cy="3692061"/>
          </a:xfrm>
        </p:spPr>
        <p:txBody>
          <a:bodyPr/>
          <a:lstStyle/>
          <a:p>
            <a:pPr marL="342900" indent="-342900">
              <a:buFont typeface="Arial" panose="020B0604020202020204" pitchFamily="34" charset="0"/>
              <a:buChar char="•"/>
            </a:pPr>
            <a:r>
              <a:rPr lang="en-US" dirty="0"/>
              <a:t>Monthly payment to designated beneficiary</a:t>
            </a:r>
          </a:p>
          <a:p>
            <a:pPr marL="342900" indent="-342900">
              <a:buFont typeface="Arial" panose="020B0604020202020204" pitchFamily="34" charset="0"/>
              <a:buChar char="•"/>
            </a:pPr>
            <a:r>
              <a:rPr lang="en-US" dirty="0"/>
              <a:t>Received after Service member’s/Retiree’s death</a:t>
            </a:r>
          </a:p>
          <a:p>
            <a:pPr marL="342900" indent="-342900">
              <a:buFont typeface="Arial" panose="020B0604020202020204" pitchFamily="34" charset="0"/>
              <a:buChar char="•"/>
            </a:pPr>
            <a:r>
              <a:rPr lang="en-US" dirty="0"/>
              <a:t>If retirees choose to participate in SBP, a monthly premium is deducted from retired pay</a:t>
            </a:r>
          </a:p>
        </p:txBody>
      </p:sp>
      <p:pic>
        <p:nvPicPr>
          <p:cNvPr id="25" name="Picture 24">
            <a:extLst>
              <a:ext uri="{FF2B5EF4-FFF2-40B4-BE49-F238E27FC236}">
                <a16:creationId xmlns:a16="http://schemas.microsoft.com/office/drawing/2014/main" id="{D16D7895-989A-98F5-5C5A-C69D2C9E18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36781" y="1141798"/>
            <a:ext cx="2892056" cy="457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9332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nvGraphicFramePr>
        <p:xfrm>
          <a:off x="553454" y="1260909"/>
          <a:ext cx="6529518" cy="4410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ctrTitle"/>
          </p:nvPr>
        </p:nvSpPr>
        <p:spPr/>
        <p:txBody>
          <a:bodyPr/>
          <a:lstStyle/>
          <a:p>
            <a:r>
              <a:rPr lang="en-US" dirty="0"/>
              <a:t>Additional Support and Assistance</a:t>
            </a:r>
          </a:p>
        </p:txBody>
      </p:sp>
      <p:sp>
        <p:nvSpPr>
          <p:cNvPr id="3" name="Subtitle 2"/>
          <p:cNvSpPr>
            <a:spLocks noGrp="1"/>
          </p:cNvSpPr>
          <p:nvPr>
            <p:ph type="subTitle" idx="1"/>
          </p:nvPr>
        </p:nvSpPr>
        <p:spPr/>
        <p:txBody>
          <a:bodyPr/>
          <a:lstStyle/>
          <a:p>
            <a:r>
              <a:rPr lang="en-US" sz="1800" dirty="0"/>
              <a:t>Wealth Building and Planning for Retirement</a:t>
            </a:r>
          </a:p>
        </p:txBody>
      </p:sp>
      <p:sp>
        <p:nvSpPr>
          <p:cNvPr id="4" name="Text Placeholder 3"/>
          <p:cNvSpPr>
            <a:spLocks noGrp="1"/>
          </p:cNvSpPr>
          <p:nvPr>
            <p:ph type="body" sz="quarter" idx="10"/>
          </p:nvPr>
        </p:nvSpPr>
        <p:spPr>
          <a:xfrm>
            <a:off x="588568" y="1260909"/>
            <a:ext cx="6494404" cy="590550"/>
          </a:xfrm>
        </p:spPr>
        <p:txBody>
          <a:bodyPr anchor="ctr"/>
          <a:lstStyle/>
          <a:p>
            <a:r>
              <a:rPr lang="en-US" b="1" dirty="0"/>
              <a:t>Available Resources</a:t>
            </a:r>
          </a:p>
        </p:txBody>
      </p:sp>
      <p:sp>
        <p:nvSpPr>
          <p:cNvPr id="5" name="Text Placeholder 4"/>
          <p:cNvSpPr>
            <a:spLocks noGrp="1"/>
          </p:cNvSpPr>
          <p:nvPr>
            <p:ph type="body" sz="quarter" idx="11"/>
          </p:nvPr>
        </p:nvSpPr>
        <p:spPr>
          <a:xfrm>
            <a:off x="553454" y="2076448"/>
            <a:ext cx="6324412" cy="2378116"/>
          </a:xfrm>
        </p:spPr>
        <p:txBody>
          <a:bodyPr/>
          <a:lstStyle/>
          <a:p>
            <a:pPr marL="274320" lvl="1">
              <a:spcAft>
                <a:spcPts val="600"/>
              </a:spcAft>
            </a:pPr>
            <a:r>
              <a:rPr lang="en-US" dirty="0"/>
              <a:t>Personal Financial Manager, Personal Financial Counselors, or Financial Readiness Program Specialists at your local military and family support center</a:t>
            </a:r>
          </a:p>
          <a:p>
            <a:pPr marL="274320" lvl="1">
              <a:spcAft>
                <a:spcPts val="600"/>
              </a:spcAft>
            </a:pPr>
            <a:r>
              <a:rPr lang="en-US" dirty="0"/>
              <a:t>Command/Unit Financial Specialist (USN, USMC, USCG)</a:t>
            </a:r>
          </a:p>
          <a:p>
            <a:pPr marL="274320" lvl="1">
              <a:spcAft>
                <a:spcPts val="600"/>
              </a:spcAft>
            </a:pPr>
            <a:r>
              <a:rPr lang="en-US" dirty="0"/>
              <a:t>Installation legal office</a:t>
            </a:r>
          </a:p>
          <a:p>
            <a:pPr marL="274320" lvl="1">
              <a:spcAft>
                <a:spcPts val="600"/>
              </a:spcAft>
            </a:pPr>
            <a:r>
              <a:rPr lang="en-US" dirty="0"/>
              <a:t>Military aid and relief societies</a:t>
            </a:r>
          </a:p>
          <a:p>
            <a:pPr marL="274320" lvl="1">
              <a:spcAft>
                <a:spcPts val="600"/>
              </a:spcAft>
            </a:pPr>
            <a:r>
              <a:rPr lang="en-US" dirty="0"/>
              <a:t>Military OneSource</a:t>
            </a:r>
          </a:p>
          <a:p>
            <a:endParaRPr lang="en-US" dirty="0"/>
          </a:p>
        </p:txBody>
      </p:sp>
      <p:pic>
        <p:nvPicPr>
          <p:cNvPr id="26" name="Picture 25">
            <a:extLst>
              <a:ext uri="{FF2B5EF4-FFF2-40B4-BE49-F238E27FC236}">
                <a16:creationId xmlns:a16="http://schemas.microsoft.com/office/drawing/2014/main" id="{A7E2BFB8-E041-E19B-6A31-41C3CAA9028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060185" y="1230188"/>
            <a:ext cx="3223511" cy="46287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398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9FD3EFC-225F-C668-1EAA-CE401FBABDFB}"/>
              </a:ext>
            </a:extLst>
          </p:cNvPr>
          <p:cNvSpPr/>
          <p:nvPr/>
        </p:nvSpPr>
        <p:spPr>
          <a:xfrm>
            <a:off x="1085851" y="1590217"/>
            <a:ext cx="7715249" cy="3761902"/>
          </a:xfrm>
          <a:prstGeom prst="rect">
            <a:avLst/>
          </a:prstGeom>
          <a:solidFill>
            <a:srgbClr val="C9DAB3"/>
          </a:solidFill>
          <a:ln w="12700" cap="flat" cmpd="sng" algn="ctr">
            <a:solidFill>
              <a:schemeClr val="tx1">
                <a:lumMod val="50000"/>
                <a:lumOff val="50000"/>
              </a:schemeClr>
            </a:solidFill>
            <a:prstDash val="solid"/>
            <a:miter lim="800000"/>
          </a:ln>
          <a:effectLst>
            <a:outerShdw blurRad="50800" dist="63500" dir="8100000" sx="101000" sy="101000" algn="tr" rotWithShape="0">
              <a:prstClr val="black">
                <a:alpha val="39000"/>
              </a:prstClr>
            </a:outerShdw>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solidFill>
                <a:schemeClr val="dk1">
                  <a:hueOff val="0"/>
                  <a:satOff val="0"/>
                  <a:lumOff val="0"/>
                  <a:alphaOff val="0"/>
                </a:schemeClr>
              </a:solidFill>
            </a:endParaRPr>
          </a:p>
        </p:txBody>
      </p:sp>
      <p:sp>
        <p:nvSpPr>
          <p:cNvPr id="2" name="Title 1">
            <a:extLst>
              <a:ext uri="{FF2B5EF4-FFF2-40B4-BE49-F238E27FC236}">
                <a16:creationId xmlns:a16="http://schemas.microsoft.com/office/drawing/2014/main" id="{54A8C84D-84BE-E7BA-CCCE-3EBA925B4094}"/>
              </a:ext>
            </a:extLst>
          </p:cNvPr>
          <p:cNvSpPr>
            <a:spLocks noGrp="1"/>
          </p:cNvSpPr>
          <p:nvPr>
            <p:ph type="ctrTitle"/>
          </p:nvPr>
        </p:nvSpPr>
        <p:spPr>
          <a:xfrm>
            <a:off x="1371600" y="309138"/>
            <a:ext cx="9912096" cy="936332"/>
          </a:xfrm>
        </p:spPr>
        <p:txBody>
          <a:bodyPr/>
          <a:lstStyle/>
          <a:p>
            <a:r>
              <a:rPr lang="en-US" dirty="0"/>
              <a:t>Activity – What Would You Do with an Extra $50 per Week?</a:t>
            </a:r>
          </a:p>
        </p:txBody>
      </p:sp>
      <p:sp>
        <p:nvSpPr>
          <p:cNvPr id="3" name="Subtitle 2">
            <a:extLst>
              <a:ext uri="{FF2B5EF4-FFF2-40B4-BE49-F238E27FC236}">
                <a16:creationId xmlns:a16="http://schemas.microsoft.com/office/drawing/2014/main" id="{ADCA84E5-2D04-6E74-FCF0-242B2E693ABB}"/>
              </a:ext>
            </a:extLst>
          </p:cNvPr>
          <p:cNvSpPr>
            <a:spLocks noGrp="1"/>
          </p:cNvSpPr>
          <p:nvPr>
            <p:ph type="subTitle" idx="1"/>
          </p:nvPr>
        </p:nvSpPr>
        <p:spPr/>
        <p:txBody>
          <a:bodyPr/>
          <a:lstStyle/>
          <a:p>
            <a:r>
              <a:rPr lang="en-US" sz="1800" dirty="0"/>
              <a:t>Wealth Building and Planning for Retirement</a:t>
            </a:r>
          </a:p>
        </p:txBody>
      </p:sp>
      <p:sp>
        <p:nvSpPr>
          <p:cNvPr id="4" name="Text Placeholder 3">
            <a:extLst>
              <a:ext uri="{FF2B5EF4-FFF2-40B4-BE49-F238E27FC236}">
                <a16:creationId xmlns:a16="http://schemas.microsoft.com/office/drawing/2014/main" id="{BC7D6966-EAC4-52C6-3059-6BB3800C04AE}"/>
              </a:ext>
            </a:extLst>
          </p:cNvPr>
          <p:cNvSpPr>
            <a:spLocks noGrp="1"/>
          </p:cNvSpPr>
          <p:nvPr>
            <p:ph type="body" sz="quarter" idx="10"/>
          </p:nvPr>
        </p:nvSpPr>
        <p:spPr>
          <a:xfrm>
            <a:off x="1200151" y="1743894"/>
            <a:ext cx="6191249" cy="936332"/>
          </a:xfrm>
        </p:spPr>
        <p:txBody>
          <a:bodyPr/>
          <a:lstStyle/>
          <a:p>
            <a:r>
              <a:rPr lang="en-US" dirty="0"/>
              <a:t>If you had an extra $50 per week, what would you choose to do with it?</a:t>
            </a:r>
          </a:p>
          <a:p>
            <a:endParaRPr lang="en-US" dirty="0"/>
          </a:p>
          <a:p>
            <a:pPr marL="342900" indent="-342900">
              <a:buFont typeface="Arial" panose="020B0604020202020204" pitchFamily="34" charset="0"/>
              <a:buChar char="•"/>
            </a:pPr>
            <a:endParaRPr lang="en-US" dirty="0"/>
          </a:p>
        </p:txBody>
      </p:sp>
      <p:sp>
        <p:nvSpPr>
          <p:cNvPr id="5" name="Text Placeholder 4">
            <a:extLst>
              <a:ext uri="{FF2B5EF4-FFF2-40B4-BE49-F238E27FC236}">
                <a16:creationId xmlns:a16="http://schemas.microsoft.com/office/drawing/2014/main" id="{85B27B27-B29D-338D-A81B-41599D0DC1A6}"/>
              </a:ext>
            </a:extLst>
          </p:cNvPr>
          <p:cNvSpPr>
            <a:spLocks noGrp="1"/>
          </p:cNvSpPr>
          <p:nvPr>
            <p:ph type="body" sz="quarter" idx="11"/>
          </p:nvPr>
        </p:nvSpPr>
        <p:spPr>
          <a:xfrm>
            <a:off x="1371600" y="2858832"/>
            <a:ext cx="2339755" cy="2305623"/>
          </a:xfrm>
        </p:spPr>
        <p:txBody>
          <a:bodyPr/>
          <a:lstStyle/>
          <a:p>
            <a:pPr marL="457200" indent="-457200">
              <a:spcAft>
                <a:spcPts val="1800"/>
              </a:spcAft>
              <a:buFont typeface="Arial" panose="020B0604020202020204" pitchFamily="34" charset="0"/>
              <a:buChar char="•"/>
            </a:pPr>
            <a:r>
              <a:rPr lang="en-US" sz="2400" dirty="0"/>
              <a:t>Save it?</a:t>
            </a:r>
          </a:p>
          <a:p>
            <a:pPr marL="457200" indent="-457200">
              <a:spcAft>
                <a:spcPts val="1800"/>
              </a:spcAft>
              <a:buFont typeface="Arial" panose="020B0604020202020204" pitchFamily="34" charset="0"/>
              <a:buChar char="•"/>
            </a:pPr>
            <a:r>
              <a:rPr lang="en-US" sz="2400" dirty="0"/>
              <a:t>Invest it?</a:t>
            </a:r>
          </a:p>
          <a:p>
            <a:pPr marL="457200" indent="-457200">
              <a:spcAft>
                <a:spcPts val="1800"/>
              </a:spcAft>
              <a:buFont typeface="Arial" panose="020B0604020202020204" pitchFamily="34" charset="0"/>
              <a:buChar char="•"/>
            </a:pPr>
            <a:r>
              <a:rPr lang="en-US" sz="2400" dirty="0"/>
              <a:t>Spend it?</a:t>
            </a:r>
          </a:p>
        </p:txBody>
      </p:sp>
      <p:pic>
        <p:nvPicPr>
          <p:cNvPr id="29" name="Picture 28" descr="A picture containing close&#10;&#10;Description automatically generated">
            <a:extLst>
              <a:ext uri="{FF2B5EF4-FFF2-40B4-BE49-F238E27FC236}">
                <a16:creationId xmlns:a16="http://schemas.microsoft.com/office/drawing/2014/main" id="{54A95EA4-0481-7901-22EA-154B253A1A4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266097" y="1275898"/>
            <a:ext cx="4773503" cy="44864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1507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 Diagonal Corner Rectangle 32"/>
          <p:cNvSpPr/>
          <p:nvPr/>
        </p:nvSpPr>
        <p:spPr>
          <a:xfrm>
            <a:off x="986293" y="1459731"/>
            <a:ext cx="6858000" cy="681920"/>
          </a:xfrm>
          <a:prstGeom prst="round2DiagRect">
            <a:avLst/>
          </a:prstGeom>
          <a:solidFill>
            <a:srgbClr val="C9DAB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4" name="Round Diagonal Corner Rectangle 33"/>
          <p:cNvSpPr/>
          <p:nvPr/>
        </p:nvSpPr>
        <p:spPr>
          <a:xfrm>
            <a:off x="986293" y="2286981"/>
            <a:ext cx="6858000" cy="681920"/>
          </a:xfrm>
          <a:prstGeom prst="round2DiagRect">
            <a:avLst/>
          </a:prstGeom>
          <a:solidFill>
            <a:srgbClr val="9FAFBB"/>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5" name="Round Diagonal Corner Rectangle 34"/>
          <p:cNvSpPr/>
          <p:nvPr/>
        </p:nvSpPr>
        <p:spPr>
          <a:xfrm>
            <a:off x="986293" y="3118774"/>
            <a:ext cx="6858000" cy="681920"/>
          </a:xfrm>
          <a:prstGeom prst="round2DiagRect">
            <a:avLst/>
          </a:prstGeom>
          <a:solidFill>
            <a:srgbClr val="FEE3A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6" name="Round Diagonal Corner Rectangle 35"/>
          <p:cNvSpPr/>
          <p:nvPr/>
        </p:nvSpPr>
        <p:spPr>
          <a:xfrm>
            <a:off x="989635" y="3912342"/>
            <a:ext cx="6858000" cy="681920"/>
          </a:xfrm>
          <a:prstGeom prst="round2DiagRect">
            <a:avLst/>
          </a:prstGeom>
          <a:solidFill>
            <a:srgbClr val="C9DAB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2" name="Title 1"/>
          <p:cNvSpPr>
            <a:spLocks noGrp="1"/>
          </p:cNvSpPr>
          <p:nvPr>
            <p:ph type="ctrTitle"/>
          </p:nvPr>
        </p:nvSpPr>
        <p:spPr/>
        <p:txBody>
          <a:bodyPr/>
          <a:lstStyle/>
          <a:p>
            <a:r>
              <a:rPr lang="en-US" dirty="0"/>
              <a:t>Conclusion</a:t>
            </a:r>
          </a:p>
        </p:txBody>
      </p:sp>
      <p:sp>
        <p:nvSpPr>
          <p:cNvPr id="3" name="Subtitle 2"/>
          <p:cNvSpPr>
            <a:spLocks noGrp="1"/>
          </p:cNvSpPr>
          <p:nvPr>
            <p:ph type="subTitle" idx="1"/>
          </p:nvPr>
        </p:nvSpPr>
        <p:spPr/>
        <p:txBody>
          <a:bodyPr/>
          <a:lstStyle/>
          <a:p>
            <a:r>
              <a:rPr lang="en-US" sz="1800" dirty="0"/>
              <a:t>Wealth Building and Planning for Retirement</a:t>
            </a:r>
          </a:p>
        </p:txBody>
      </p:sp>
      <p:sp>
        <p:nvSpPr>
          <p:cNvPr id="4" name="Text Placeholder 3"/>
          <p:cNvSpPr>
            <a:spLocks noGrp="1"/>
          </p:cNvSpPr>
          <p:nvPr>
            <p:ph type="body" sz="quarter" idx="10"/>
          </p:nvPr>
        </p:nvSpPr>
        <p:spPr>
          <a:xfrm>
            <a:off x="986293" y="1483191"/>
            <a:ext cx="6861342" cy="635000"/>
          </a:xfrm>
        </p:spPr>
        <p:txBody>
          <a:bodyPr anchor="ctr"/>
          <a:lstStyle/>
          <a:p>
            <a:pPr marL="0" indent="0">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Fundamentals of Saving and Investing</a:t>
            </a:r>
            <a:endParaRPr lang="en-US" sz="2400" dirty="0"/>
          </a:p>
        </p:txBody>
      </p:sp>
      <p:sp>
        <p:nvSpPr>
          <p:cNvPr id="20" name="Content Placeholder 19"/>
          <p:cNvSpPr>
            <a:spLocks noGrp="1"/>
          </p:cNvSpPr>
          <p:nvPr>
            <p:ph sz="quarter" idx="11"/>
          </p:nvPr>
        </p:nvSpPr>
        <p:spPr>
          <a:xfrm>
            <a:off x="989636" y="2285164"/>
            <a:ext cx="6854658" cy="685554"/>
          </a:xfrm>
        </p:spPr>
        <p:txBody>
          <a:bodyPr anchor="ctr"/>
          <a:lstStyle/>
          <a:p>
            <a:pPr marL="0" indent="0">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Account Types and Financial Goals</a:t>
            </a:r>
            <a:endParaRPr lang="en-US" sz="2400" dirty="0"/>
          </a:p>
        </p:txBody>
      </p:sp>
      <p:sp>
        <p:nvSpPr>
          <p:cNvPr id="21" name="Content Placeholder 20"/>
          <p:cNvSpPr>
            <a:spLocks noGrp="1"/>
          </p:cNvSpPr>
          <p:nvPr>
            <p:ph sz="quarter" idx="12"/>
          </p:nvPr>
        </p:nvSpPr>
        <p:spPr>
          <a:xfrm>
            <a:off x="989636" y="3193034"/>
            <a:ext cx="6861342" cy="533400"/>
          </a:xfrm>
        </p:spPr>
        <p:txBody>
          <a:bodyPr anchor="ctr"/>
          <a:lstStyle/>
          <a:p>
            <a:pPr marL="0" indent="0">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Planning for Retirement</a:t>
            </a:r>
            <a:endParaRPr lang="en-US" sz="2400" dirty="0"/>
          </a:p>
        </p:txBody>
      </p:sp>
      <p:sp>
        <p:nvSpPr>
          <p:cNvPr id="22" name="Content Placeholder 21"/>
          <p:cNvSpPr>
            <a:spLocks noGrp="1"/>
          </p:cNvSpPr>
          <p:nvPr>
            <p:ph sz="quarter" idx="13"/>
          </p:nvPr>
        </p:nvSpPr>
        <p:spPr>
          <a:xfrm>
            <a:off x="989635" y="4022072"/>
            <a:ext cx="6861343" cy="533400"/>
          </a:xfrm>
        </p:spPr>
        <p:txBody>
          <a:bodyPr anchor="ctr"/>
          <a:lstStyle/>
          <a:p>
            <a:pPr marL="0" indent="0">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Military Retirement Plans</a:t>
            </a:r>
            <a:endParaRPr lang="en-US" sz="2400" dirty="0"/>
          </a:p>
        </p:txBody>
      </p:sp>
      <p:pic>
        <p:nvPicPr>
          <p:cNvPr id="39" name="Picture 38">
            <a:extLst>
              <a:ext uri="{FF2B5EF4-FFF2-40B4-BE49-F238E27FC236}">
                <a16:creationId xmlns:a16="http://schemas.microsoft.com/office/drawing/2014/main" id="{0AE528B7-016C-48CE-61EB-714CCFDD29B6}"/>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p:blipFill>
        <p:spPr>
          <a:xfrm>
            <a:off x="8553967" y="1168472"/>
            <a:ext cx="3157443" cy="47338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887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389F3E1B-2998-1341-8083-EB06ECE5234E}"/>
              </a:ext>
            </a:extLst>
          </p:cNvPr>
          <p:cNvSpPr/>
          <p:nvPr/>
        </p:nvSpPr>
        <p:spPr>
          <a:xfrm>
            <a:off x="696163" y="1170977"/>
            <a:ext cx="10684836" cy="4531387"/>
          </a:xfrm>
          <a:prstGeom prst="roundRect">
            <a:avLst>
              <a:gd name="adj" fmla="val 10000"/>
            </a:avLst>
          </a:prstGeom>
          <a:solidFill>
            <a:schemeClr val="bg1">
              <a:lumMod val="85000"/>
            </a:schemeClr>
          </a:solidFill>
          <a:ln w="12700" cap="flat" cmpd="sng" algn="ctr">
            <a:solidFill>
              <a:srgbClr val="FFFFFF">
                <a:hueOff val="0"/>
                <a:satOff val="0"/>
                <a:lumOff val="0"/>
                <a:alphaOff val="0"/>
              </a:srgbClr>
            </a:solidFill>
            <a:prstDash val="solid"/>
            <a:miter lim="800000"/>
          </a:ln>
          <a:effectLst>
            <a:outerShdw blurRad="50800" dist="38100" dir="2700000" algn="tl" rotWithShape="0">
              <a:prstClr val="black">
                <a:alpha val="40000"/>
              </a:prstClr>
            </a:outerShdw>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dirty="0"/>
          </a:p>
        </p:txBody>
      </p:sp>
      <p:sp>
        <p:nvSpPr>
          <p:cNvPr id="2" name="Title 1">
            <a:extLst>
              <a:ext uri="{FF2B5EF4-FFF2-40B4-BE49-F238E27FC236}">
                <a16:creationId xmlns:a16="http://schemas.microsoft.com/office/drawing/2014/main" id="{23AD6E44-D215-0EAE-E511-16498EF87E9E}"/>
              </a:ext>
            </a:extLst>
          </p:cNvPr>
          <p:cNvSpPr>
            <a:spLocks noGrp="1"/>
          </p:cNvSpPr>
          <p:nvPr>
            <p:ph type="ctrTitle"/>
          </p:nvPr>
        </p:nvSpPr>
        <p:spPr/>
        <p:txBody>
          <a:bodyPr/>
          <a:lstStyle/>
          <a:p>
            <a:r>
              <a:rPr lang="en-US" dirty="0"/>
              <a:t>Saving Versus Investing</a:t>
            </a:r>
          </a:p>
        </p:txBody>
      </p:sp>
      <p:sp>
        <p:nvSpPr>
          <p:cNvPr id="3" name="Subtitle 2">
            <a:extLst>
              <a:ext uri="{FF2B5EF4-FFF2-40B4-BE49-F238E27FC236}">
                <a16:creationId xmlns:a16="http://schemas.microsoft.com/office/drawing/2014/main" id="{E62609D9-602F-20BD-A666-78E4CC5080E4}"/>
              </a:ext>
            </a:extLst>
          </p:cNvPr>
          <p:cNvSpPr>
            <a:spLocks noGrp="1"/>
          </p:cNvSpPr>
          <p:nvPr>
            <p:ph type="subTitle" idx="1"/>
          </p:nvPr>
        </p:nvSpPr>
        <p:spPr/>
        <p:txBody>
          <a:bodyPr/>
          <a:lstStyle/>
          <a:p>
            <a:r>
              <a:rPr lang="en-US" sz="1800" dirty="0"/>
              <a:t>Wealth Building and Planning for Retirement</a:t>
            </a:r>
          </a:p>
        </p:txBody>
      </p:sp>
      <p:graphicFrame>
        <p:nvGraphicFramePr>
          <p:cNvPr id="25" name="Diagram 24">
            <a:extLst>
              <a:ext uri="{FF2B5EF4-FFF2-40B4-BE49-F238E27FC236}">
                <a16:creationId xmlns:a16="http://schemas.microsoft.com/office/drawing/2014/main" id="{BC15AB08-D635-0FC5-0320-141BD0B11181}"/>
              </a:ext>
            </a:extLst>
          </p:cNvPr>
          <p:cNvGraphicFramePr/>
          <p:nvPr>
            <p:extLst>
              <p:ext uri="{D42A27DB-BD31-4B8C-83A1-F6EECF244321}">
                <p14:modId xmlns:p14="http://schemas.microsoft.com/office/powerpoint/2010/main" val="2524591013"/>
              </p:ext>
            </p:extLst>
          </p:nvPr>
        </p:nvGraphicFramePr>
        <p:xfrm>
          <a:off x="955406" y="1435099"/>
          <a:ext cx="4425950" cy="3000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6" name="Diagram 25">
            <a:extLst>
              <a:ext uri="{FF2B5EF4-FFF2-40B4-BE49-F238E27FC236}">
                <a16:creationId xmlns:a16="http://schemas.microsoft.com/office/drawing/2014/main" id="{1E6EAC4C-5371-B056-CACB-C19C3DFA2D91}"/>
              </a:ext>
            </a:extLst>
          </p:cNvPr>
          <p:cNvGraphicFramePr/>
          <p:nvPr>
            <p:extLst>
              <p:ext uri="{D42A27DB-BD31-4B8C-83A1-F6EECF244321}">
                <p14:modId xmlns:p14="http://schemas.microsoft.com/office/powerpoint/2010/main" val="3945883600"/>
              </p:ext>
            </p:extLst>
          </p:nvPr>
        </p:nvGraphicFramePr>
        <p:xfrm>
          <a:off x="6803758" y="1440283"/>
          <a:ext cx="4425950" cy="29955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 Placeholder 3">
            <a:extLst>
              <a:ext uri="{FF2B5EF4-FFF2-40B4-BE49-F238E27FC236}">
                <a16:creationId xmlns:a16="http://schemas.microsoft.com/office/drawing/2014/main" id="{C2392E86-7DCA-5D70-1D02-B79A301BB981}"/>
              </a:ext>
            </a:extLst>
          </p:cNvPr>
          <p:cNvSpPr>
            <a:spLocks noGrp="1"/>
          </p:cNvSpPr>
          <p:nvPr>
            <p:ph type="body" sz="quarter" idx="10"/>
          </p:nvPr>
        </p:nvSpPr>
        <p:spPr>
          <a:xfrm>
            <a:off x="953589" y="1408923"/>
            <a:ext cx="4425950" cy="844637"/>
          </a:xfrm>
        </p:spPr>
        <p:txBody>
          <a:bodyPr anchor="ctr"/>
          <a:lstStyle/>
          <a:p>
            <a:pPr algn="ctr"/>
            <a:r>
              <a:rPr lang="en-US" b="1" dirty="0"/>
              <a:t>Saving</a:t>
            </a:r>
          </a:p>
        </p:txBody>
      </p:sp>
      <p:sp>
        <p:nvSpPr>
          <p:cNvPr id="6" name="Text Placeholder 5">
            <a:extLst>
              <a:ext uri="{FF2B5EF4-FFF2-40B4-BE49-F238E27FC236}">
                <a16:creationId xmlns:a16="http://schemas.microsoft.com/office/drawing/2014/main" id="{5EEA3854-7997-B8A3-0F4B-DE833CB61267}"/>
              </a:ext>
            </a:extLst>
          </p:cNvPr>
          <p:cNvSpPr>
            <a:spLocks noGrp="1"/>
          </p:cNvSpPr>
          <p:nvPr>
            <p:ph type="body" sz="quarter" idx="12"/>
          </p:nvPr>
        </p:nvSpPr>
        <p:spPr>
          <a:xfrm>
            <a:off x="6803758" y="1403739"/>
            <a:ext cx="4425950" cy="844637"/>
          </a:xfrm>
        </p:spPr>
        <p:txBody>
          <a:bodyPr anchor="ctr"/>
          <a:lstStyle/>
          <a:p>
            <a:pPr algn="ctr"/>
            <a:r>
              <a:rPr lang="en-US" sz="2400" b="1" dirty="0"/>
              <a:t>Investing</a:t>
            </a:r>
          </a:p>
        </p:txBody>
      </p:sp>
      <p:sp>
        <p:nvSpPr>
          <p:cNvPr id="5" name="Text Placeholder 4">
            <a:extLst>
              <a:ext uri="{FF2B5EF4-FFF2-40B4-BE49-F238E27FC236}">
                <a16:creationId xmlns:a16="http://schemas.microsoft.com/office/drawing/2014/main" id="{277EA798-EA30-86A6-F503-B9EFF3F4B1E8}"/>
              </a:ext>
            </a:extLst>
          </p:cNvPr>
          <p:cNvSpPr>
            <a:spLocks noGrp="1"/>
          </p:cNvSpPr>
          <p:nvPr>
            <p:ph type="body" sz="quarter" idx="11"/>
          </p:nvPr>
        </p:nvSpPr>
        <p:spPr>
          <a:xfrm>
            <a:off x="1066802" y="2255552"/>
            <a:ext cx="4321442" cy="966648"/>
          </a:xfrm>
        </p:spPr>
        <p:txBody>
          <a:bodyPr/>
          <a:lstStyle/>
          <a:p>
            <a:pPr marL="457200" indent="-457200">
              <a:buFont typeface="Arial" panose="020B0604020202020204" pitchFamily="34" charset="0"/>
              <a:buChar char="•"/>
            </a:pPr>
            <a:r>
              <a:rPr lang="en-US" sz="2000" dirty="0"/>
              <a:t>Accumulating money in an account that has little or no risk of losing value</a:t>
            </a:r>
          </a:p>
          <a:p>
            <a:pPr marL="457200" indent="-457200">
              <a:buFont typeface="Arial" panose="020B0604020202020204" pitchFamily="34" charset="0"/>
              <a:buChar char="•"/>
            </a:pPr>
            <a:endParaRPr lang="en-US" dirty="0"/>
          </a:p>
        </p:txBody>
      </p:sp>
      <p:sp>
        <p:nvSpPr>
          <p:cNvPr id="7" name="Text Placeholder 6">
            <a:extLst>
              <a:ext uri="{FF2B5EF4-FFF2-40B4-BE49-F238E27FC236}">
                <a16:creationId xmlns:a16="http://schemas.microsoft.com/office/drawing/2014/main" id="{70CDF0B0-8BBE-78AB-B5FB-2EF8F7BB72F9}"/>
              </a:ext>
            </a:extLst>
          </p:cNvPr>
          <p:cNvSpPr>
            <a:spLocks noGrp="1"/>
          </p:cNvSpPr>
          <p:nvPr>
            <p:ph type="body" sz="quarter" idx="13"/>
          </p:nvPr>
        </p:nvSpPr>
        <p:spPr>
          <a:xfrm>
            <a:off x="6807202" y="2255552"/>
            <a:ext cx="4425950" cy="966648"/>
          </a:xfrm>
        </p:spPr>
        <p:txBody>
          <a:bodyPr/>
          <a:lstStyle/>
          <a:p>
            <a:pPr marL="457200" indent="-457200">
              <a:buFont typeface="Arial" panose="020B0604020202020204" pitchFamily="34" charset="0"/>
              <a:buChar char="•"/>
            </a:pPr>
            <a:r>
              <a:rPr lang="en-US" sz="2000" dirty="0"/>
              <a:t>Using money to purchase assets with the potential to increase in value over time</a:t>
            </a:r>
          </a:p>
          <a:p>
            <a:pPr marL="457200" indent="-457200">
              <a:buFont typeface="Arial" panose="020B0604020202020204" pitchFamily="34" charset="0"/>
              <a:buChar char="•"/>
            </a:pPr>
            <a:endParaRPr lang="en-US" sz="1800" dirty="0"/>
          </a:p>
        </p:txBody>
      </p:sp>
      <p:sp>
        <p:nvSpPr>
          <p:cNvPr id="30" name="Text Placeholder 29">
            <a:extLst>
              <a:ext uri="{FF2B5EF4-FFF2-40B4-BE49-F238E27FC236}">
                <a16:creationId xmlns:a16="http://schemas.microsoft.com/office/drawing/2014/main" id="{35B74295-0997-3998-CA01-8D907A7188AE}"/>
              </a:ext>
            </a:extLst>
          </p:cNvPr>
          <p:cNvSpPr>
            <a:spLocks noGrp="1"/>
          </p:cNvSpPr>
          <p:nvPr>
            <p:ph type="body" sz="quarter" idx="14"/>
          </p:nvPr>
        </p:nvSpPr>
        <p:spPr>
          <a:xfrm>
            <a:off x="4629152" y="3496905"/>
            <a:ext cx="2933699" cy="1953439"/>
          </a:xfrm>
          <a:noFill/>
          <a:ln>
            <a:noFill/>
          </a:ln>
          <a:effectLst/>
        </p:spPr>
        <p:txBody>
          <a:bodyPr anchor="ctr"/>
          <a:lstStyle/>
          <a:p>
            <a:pPr algn="ctr">
              <a:spcBef>
                <a:spcPts val="0"/>
              </a:spcBef>
              <a:spcAft>
                <a:spcPts val="600"/>
              </a:spcAft>
            </a:pPr>
            <a:r>
              <a:rPr lang="en-US" b="1" dirty="0"/>
              <a:t>Time Frame</a:t>
            </a:r>
          </a:p>
          <a:p>
            <a:pPr algn="ctr">
              <a:spcBef>
                <a:spcPts val="0"/>
              </a:spcBef>
              <a:spcAft>
                <a:spcPts val="600"/>
              </a:spcAft>
            </a:pPr>
            <a:r>
              <a:rPr lang="en-US" b="1" dirty="0"/>
              <a:t>Risk</a:t>
            </a:r>
          </a:p>
          <a:p>
            <a:pPr algn="ctr">
              <a:spcBef>
                <a:spcPts val="0"/>
              </a:spcBef>
              <a:spcAft>
                <a:spcPts val="600"/>
              </a:spcAft>
            </a:pPr>
            <a:r>
              <a:rPr lang="en-US" b="1" dirty="0"/>
              <a:t>Liquidity</a:t>
            </a:r>
          </a:p>
          <a:p>
            <a:pPr algn="ctr">
              <a:spcBef>
                <a:spcPts val="0"/>
              </a:spcBef>
              <a:spcAft>
                <a:spcPts val="600"/>
              </a:spcAft>
            </a:pPr>
            <a:r>
              <a:rPr lang="en-US" b="1" dirty="0"/>
              <a:t>Rate of Return</a:t>
            </a:r>
          </a:p>
        </p:txBody>
      </p:sp>
    </p:spTree>
    <p:extLst>
      <p:ext uri="{BB962C8B-B14F-4D97-AF65-F5344CB8AC3E}">
        <p14:creationId xmlns:p14="http://schemas.microsoft.com/office/powerpoint/2010/main" val="2634514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CA30F82F-2541-8AAA-B071-E581E5271514}"/>
              </a:ext>
            </a:extLst>
          </p:cNvPr>
          <p:cNvSpPr/>
          <p:nvPr/>
        </p:nvSpPr>
        <p:spPr>
          <a:xfrm>
            <a:off x="292100" y="1374833"/>
            <a:ext cx="11647005" cy="4079427"/>
          </a:xfrm>
          <a:prstGeom prst="roundRect">
            <a:avLst>
              <a:gd name="adj" fmla="val 10000"/>
            </a:avLst>
          </a:prstGeom>
          <a:solidFill>
            <a:schemeClr val="bg1">
              <a:lumMod val="85000"/>
            </a:schemeClr>
          </a:solidFill>
          <a:ln w="12700" cap="flat" cmpd="sng" algn="ctr">
            <a:solidFill>
              <a:srgbClr val="FFFFFF">
                <a:hueOff val="0"/>
                <a:satOff val="0"/>
                <a:lumOff val="0"/>
                <a:alphaOff val="0"/>
              </a:srgbClr>
            </a:solidFill>
            <a:prstDash val="solid"/>
            <a:miter lim="800000"/>
          </a:ln>
          <a:effectLst>
            <a:outerShdw blurRad="50800" dist="38100" dir="2700000" algn="tl" rotWithShape="0">
              <a:prstClr val="black">
                <a:alpha val="40000"/>
              </a:prstClr>
            </a:outerShdw>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dirty="0"/>
          </a:p>
        </p:txBody>
      </p:sp>
      <p:graphicFrame>
        <p:nvGraphicFramePr>
          <p:cNvPr id="25" name="Content Placeholder 4">
            <a:extLst>
              <a:ext uri="{FF2B5EF4-FFF2-40B4-BE49-F238E27FC236}">
                <a16:creationId xmlns:a16="http://schemas.microsoft.com/office/drawing/2014/main" id="{0EAE27ED-F1BB-4218-BC7D-F5F24B19E629}"/>
              </a:ext>
            </a:extLst>
          </p:cNvPr>
          <p:cNvGraphicFramePr>
            <a:graphicFrameLocks noGrp="1"/>
          </p:cNvGraphicFramePr>
          <p:nvPr>
            <p:extLst>
              <p:ext uri="{D42A27DB-BD31-4B8C-83A1-F6EECF244321}">
                <p14:modId xmlns:p14="http://schemas.microsoft.com/office/powerpoint/2010/main" val="941207328"/>
              </p:ext>
            </p:extLst>
          </p:nvPr>
        </p:nvGraphicFramePr>
        <p:xfrm>
          <a:off x="476250" y="1604146"/>
          <a:ext cx="11239500" cy="1266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131F6FB-CF11-9662-781C-1CD95ED49E59}"/>
              </a:ext>
            </a:extLst>
          </p:cNvPr>
          <p:cNvSpPr>
            <a:spLocks noGrp="1"/>
          </p:cNvSpPr>
          <p:nvPr>
            <p:ph type="ctrTitle"/>
          </p:nvPr>
        </p:nvSpPr>
        <p:spPr/>
        <p:txBody>
          <a:bodyPr/>
          <a:lstStyle/>
          <a:p>
            <a:r>
              <a:rPr lang="en-US" dirty="0"/>
              <a:t>Types of Savings Accounts</a:t>
            </a:r>
          </a:p>
        </p:txBody>
      </p:sp>
      <p:sp>
        <p:nvSpPr>
          <p:cNvPr id="3" name="Subtitle 2">
            <a:extLst>
              <a:ext uri="{FF2B5EF4-FFF2-40B4-BE49-F238E27FC236}">
                <a16:creationId xmlns:a16="http://schemas.microsoft.com/office/drawing/2014/main" id="{C05C4814-285B-19CD-9A75-CCF3C5557445}"/>
              </a:ext>
            </a:extLst>
          </p:cNvPr>
          <p:cNvSpPr>
            <a:spLocks noGrp="1"/>
          </p:cNvSpPr>
          <p:nvPr>
            <p:ph type="subTitle" idx="1"/>
          </p:nvPr>
        </p:nvSpPr>
        <p:spPr/>
        <p:txBody>
          <a:bodyPr/>
          <a:lstStyle/>
          <a:p>
            <a:r>
              <a:rPr lang="en-US" sz="1800" dirty="0"/>
              <a:t>Wealth Building and Planning for Retirement</a:t>
            </a:r>
          </a:p>
        </p:txBody>
      </p:sp>
      <p:sp>
        <p:nvSpPr>
          <p:cNvPr id="4" name="Text Placeholder 3">
            <a:extLst>
              <a:ext uri="{FF2B5EF4-FFF2-40B4-BE49-F238E27FC236}">
                <a16:creationId xmlns:a16="http://schemas.microsoft.com/office/drawing/2014/main" id="{2CC777B7-01FF-AE57-463E-43074A9FDA6B}"/>
              </a:ext>
            </a:extLst>
          </p:cNvPr>
          <p:cNvSpPr>
            <a:spLocks noGrp="1"/>
          </p:cNvSpPr>
          <p:nvPr>
            <p:ph type="body" sz="quarter" idx="10"/>
          </p:nvPr>
        </p:nvSpPr>
        <p:spPr>
          <a:xfrm>
            <a:off x="457200" y="1604147"/>
            <a:ext cx="3562350" cy="1266427"/>
          </a:xfrm>
        </p:spPr>
        <p:txBody>
          <a:bodyPr anchor="ctr"/>
          <a:lstStyle/>
          <a:p>
            <a:pPr algn="ctr"/>
            <a:r>
              <a:rPr lang="en-US" b="1" dirty="0"/>
              <a:t>Savings Deposit Account</a:t>
            </a:r>
          </a:p>
        </p:txBody>
      </p:sp>
      <p:sp>
        <p:nvSpPr>
          <p:cNvPr id="5" name="Text Placeholder 4">
            <a:extLst>
              <a:ext uri="{FF2B5EF4-FFF2-40B4-BE49-F238E27FC236}">
                <a16:creationId xmlns:a16="http://schemas.microsoft.com/office/drawing/2014/main" id="{A620BAFD-91AF-D182-47C3-9CC7CD14E580}"/>
              </a:ext>
            </a:extLst>
          </p:cNvPr>
          <p:cNvSpPr>
            <a:spLocks noGrp="1"/>
          </p:cNvSpPr>
          <p:nvPr>
            <p:ph type="body" sz="quarter" idx="11"/>
          </p:nvPr>
        </p:nvSpPr>
        <p:spPr>
          <a:xfrm>
            <a:off x="3340100" y="3378946"/>
            <a:ext cx="5245100" cy="1870532"/>
          </a:xfrm>
          <a:noFill/>
          <a:ln>
            <a:noFill/>
          </a:ln>
          <a:effectLst/>
        </p:spPr>
        <p:txBody>
          <a:bodyPr anchor="ctr"/>
          <a:lstStyle/>
          <a:p>
            <a:pPr marR="0" lvl="0" algn="ctr">
              <a:spcBef>
                <a:spcPts val="0"/>
              </a:spcBef>
              <a:spcAft>
                <a:spcPts val="600"/>
              </a:spcAft>
            </a:pPr>
            <a:r>
              <a:rPr lang="en-US" b="1" dirty="0">
                <a:effectLst/>
                <a:ea typeface="Calibri" panose="020F0502020204030204" pitchFamily="34" charset="0"/>
              </a:rPr>
              <a:t>Risk </a:t>
            </a:r>
          </a:p>
          <a:p>
            <a:pPr marR="0" lvl="0" algn="ctr">
              <a:spcBef>
                <a:spcPts val="0"/>
              </a:spcBef>
              <a:spcAft>
                <a:spcPts val="600"/>
              </a:spcAft>
            </a:pPr>
            <a:r>
              <a:rPr lang="en-US" b="1" dirty="0">
                <a:effectLst/>
                <a:ea typeface="Calibri" panose="020F0502020204030204" pitchFamily="34" charset="0"/>
                <a:cs typeface="Times New Roman" panose="02020603050405020304" pitchFamily="18" charset="0"/>
              </a:rPr>
              <a:t>Liquidity </a:t>
            </a:r>
          </a:p>
          <a:p>
            <a:pPr marR="0" lvl="0" algn="ctr">
              <a:spcBef>
                <a:spcPts val="0"/>
              </a:spcBef>
              <a:spcAft>
                <a:spcPts val="600"/>
              </a:spcAft>
            </a:pPr>
            <a:r>
              <a:rPr lang="en-US" b="1" dirty="0">
                <a:effectLst/>
                <a:latin typeface="Arial" panose="020B0604020202020204" pitchFamily="34" charset="0"/>
                <a:ea typeface="Calibri" panose="020F0502020204030204" pitchFamily="34" charset="0"/>
                <a:cs typeface="Times New Roman" panose="02020603050405020304" pitchFamily="18" charset="0"/>
              </a:rPr>
              <a:t>Rate of Return</a:t>
            </a:r>
            <a:endParaRPr lang="en-US" b="1" dirty="0">
              <a:effectLst/>
              <a:ea typeface="Calibri" panose="020F0502020204030204" pitchFamily="34" charset="0"/>
              <a:cs typeface="Times New Roman" panose="02020603050405020304" pitchFamily="18" charset="0"/>
            </a:endParaRPr>
          </a:p>
        </p:txBody>
      </p:sp>
      <p:sp>
        <p:nvSpPr>
          <p:cNvPr id="6" name="Text Placeholder 5">
            <a:extLst>
              <a:ext uri="{FF2B5EF4-FFF2-40B4-BE49-F238E27FC236}">
                <a16:creationId xmlns:a16="http://schemas.microsoft.com/office/drawing/2014/main" id="{ED243B0A-6FDA-D34E-76B7-DACA1C509E44}"/>
              </a:ext>
            </a:extLst>
          </p:cNvPr>
          <p:cNvSpPr>
            <a:spLocks noGrp="1"/>
          </p:cNvSpPr>
          <p:nvPr>
            <p:ph type="body" sz="quarter" idx="12"/>
          </p:nvPr>
        </p:nvSpPr>
        <p:spPr>
          <a:xfrm>
            <a:off x="4359272" y="1621586"/>
            <a:ext cx="3562350" cy="1263376"/>
          </a:xfrm>
        </p:spPr>
        <p:txBody>
          <a:bodyPr anchor="ctr"/>
          <a:lstStyle/>
          <a:p>
            <a:pPr algn="ctr"/>
            <a:r>
              <a:rPr lang="en-US" sz="2400" b="1" dirty="0"/>
              <a:t>Money Market Savings Account</a:t>
            </a:r>
          </a:p>
        </p:txBody>
      </p:sp>
      <p:sp>
        <p:nvSpPr>
          <p:cNvPr id="8" name="Text Placeholder 7">
            <a:extLst>
              <a:ext uri="{FF2B5EF4-FFF2-40B4-BE49-F238E27FC236}">
                <a16:creationId xmlns:a16="http://schemas.microsoft.com/office/drawing/2014/main" id="{AF67B69B-6B5C-2466-8189-393DFEEDD11A}"/>
              </a:ext>
            </a:extLst>
          </p:cNvPr>
          <p:cNvSpPr>
            <a:spLocks noGrp="1"/>
          </p:cNvSpPr>
          <p:nvPr>
            <p:ph type="body" sz="quarter" idx="14"/>
          </p:nvPr>
        </p:nvSpPr>
        <p:spPr>
          <a:xfrm>
            <a:off x="8153399" y="1621587"/>
            <a:ext cx="3562351" cy="1248988"/>
          </a:xfrm>
        </p:spPr>
        <p:txBody>
          <a:bodyPr anchor="ctr"/>
          <a:lstStyle/>
          <a:p>
            <a:pPr algn="ctr"/>
            <a:r>
              <a:rPr lang="en-US" sz="2400" b="1" dirty="0"/>
              <a:t>Certificates of Deposit (CDs)</a:t>
            </a:r>
          </a:p>
        </p:txBody>
      </p:sp>
    </p:spTree>
    <p:extLst>
      <p:ext uri="{BB962C8B-B14F-4D97-AF65-F5344CB8AC3E}">
        <p14:creationId xmlns:p14="http://schemas.microsoft.com/office/powerpoint/2010/main" val="310967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DE7E68C-FD1E-0604-2E9C-3C2200A442B3}"/>
              </a:ext>
            </a:extLst>
          </p:cNvPr>
          <p:cNvSpPr/>
          <p:nvPr/>
        </p:nvSpPr>
        <p:spPr>
          <a:xfrm>
            <a:off x="0" y="1084472"/>
            <a:ext cx="12192000" cy="490400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85D8E9-8FC4-D626-C752-630791BCDBCA}"/>
              </a:ext>
            </a:extLst>
          </p:cNvPr>
          <p:cNvSpPr>
            <a:spLocks noGrp="1"/>
          </p:cNvSpPr>
          <p:nvPr>
            <p:ph type="ctrTitle"/>
          </p:nvPr>
        </p:nvSpPr>
        <p:spPr/>
        <p:txBody>
          <a:bodyPr/>
          <a:lstStyle/>
          <a:p>
            <a:r>
              <a:rPr lang="en-US" dirty="0"/>
              <a:t>Key Investing Terms</a:t>
            </a:r>
          </a:p>
        </p:txBody>
      </p:sp>
      <p:sp>
        <p:nvSpPr>
          <p:cNvPr id="3" name="Subtitle 2">
            <a:extLst>
              <a:ext uri="{FF2B5EF4-FFF2-40B4-BE49-F238E27FC236}">
                <a16:creationId xmlns:a16="http://schemas.microsoft.com/office/drawing/2014/main" id="{1A092D87-98B9-9B89-B3F6-B010B125967F}"/>
              </a:ext>
            </a:extLst>
          </p:cNvPr>
          <p:cNvSpPr>
            <a:spLocks noGrp="1"/>
          </p:cNvSpPr>
          <p:nvPr>
            <p:ph type="subTitle" idx="1"/>
          </p:nvPr>
        </p:nvSpPr>
        <p:spPr/>
        <p:txBody>
          <a:bodyPr/>
          <a:lstStyle/>
          <a:p>
            <a:r>
              <a:rPr lang="en-US" sz="1800" dirty="0"/>
              <a:t>Wealth Building and Planning for Retirement</a:t>
            </a:r>
          </a:p>
        </p:txBody>
      </p:sp>
      <p:sp>
        <p:nvSpPr>
          <p:cNvPr id="4" name="Text Placeholder 3">
            <a:extLst>
              <a:ext uri="{FF2B5EF4-FFF2-40B4-BE49-F238E27FC236}">
                <a16:creationId xmlns:a16="http://schemas.microsoft.com/office/drawing/2014/main" id="{D5A8D3CA-BF89-4CED-E6E2-83C72C228551}"/>
              </a:ext>
            </a:extLst>
          </p:cNvPr>
          <p:cNvSpPr>
            <a:spLocks noGrp="1"/>
          </p:cNvSpPr>
          <p:nvPr>
            <p:ph type="body" sz="quarter" idx="10"/>
          </p:nvPr>
        </p:nvSpPr>
        <p:spPr>
          <a:xfrm>
            <a:off x="536073" y="1116565"/>
            <a:ext cx="11427328" cy="592712"/>
          </a:xfrm>
          <a:ln>
            <a:noFill/>
          </a:ln>
        </p:spPr>
        <p:txBody>
          <a:bodyPr anchor="ctr"/>
          <a:lstStyle/>
          <a:p>
            <a:pPr algn="ctr"/>
            <a:r>
              <a:rPr lang="en-US" sz="2800" b="1" dirty="0">
                <a:latin typeface="+mn-lt"/>
              </a:rPr>
              <a:t>Compound Interest</a:t>
            </a:r>
          </a:p>
        </p:txBody>
      </p:sp>
      <p:sp>
        <p:nvSpPr>
          <p:cNvPr id="6" name="Text Placeholder 5">
            <a:extLst>
              <a:ext uri="{FF2B5EF4-FFF2-40B4-BE49-F238E27FC236}">
                <a16:creationId xmlns:a16="http://schemas.microsoft.com/office/drawing/2014/main" id="{ABA99D0B-4E4B-7984-2823-B37AC29A507C}"/>
              </a:ext>
            </a:extLst>
          </p:cNvPr>
          <p:cNvSpPr>
            <a:spLocks noGrp="1"/>
          </p:cNvSpPr>
          <p:nvPr>
            <p:ph type="body" sz="quarter" idx="12"/>
          </p:nvPr>
        </p:nvSpPr>
        <p:spPr>
          <a:xfrm>
            <a:off x="536074" y="1709277"/>
            <a:ext cx="11427327" cy="704547"/>
          </a:xfrm>
          <a:ln>
            <a:noFill/>
          </a:ln>
        </p:spPr>
        <p:txBody>
          <a:bodyPr anchor="ctr"/>
          <a:lstStyle/>
          <a:p>
            <a:pPr algn="ctr"/>
            <a:r>
              <a:rPr lang="en-US" b="1" dirty="0"/>
              <a:t>Inflation</a:t>
            </a:r>
          </a:p>
        </p:txBody>
      </p:sp>
      <p:sp>
        <p:nvSpPr>
          <p:cNvPr id="8" name="Text Placeholder 7">
            <a:extLst>
              <a:ext uri="{FF2B5EF4-FFF2-40B4-BE49-F238E27FC236}">
                <a16:creationId xmlns:a16="http://schemas.microsoft.com/office/drawing/2014/main" id="{10FC3A33-38CA-EDEC-D8F7-E1CF12FC03EB}"/>
              </a:ext>
            </a:extLst>
          </p:cNvPr>
          <p:cNvSpPr>
            <a:spLocks noGrp="1"/>
          </p:cNvSpPr>
          <p:nvPr>
            <p:ph type="body" sz="quarter" idx="14"/>
          </p:nvPr>
        </p:nvSpPr>
        <p:spPr>
          <a:xfrm>
            <a:off x="536073" y="2413824"/>
            <a:ext cx="11427323" cy="635921"/>
          </a:xfrm>
          <a:ln>
            <a:noFill/>
          </a:ln>
        </p:spPr>
        <p:txBody>
          <a:bodyPr anchor="ctr"/>
          <a:lstStyle/>
          <a:p>
            <a:pPr algn="ctr"/>
            <a:r>
              <a:rPr lang="en-US" b="1" dirty="0"/>
              <a:t>Equities</a:t>
            </a:r>
          </a:p>
        </p:txBody>
      </p:sp>
      <p:sp>
        <p:nvSpPr>
          <p:cNvPr id="10" name="Text Placeholder 9">
            <a:extLst>
              <a:ext uri="{FF2B5EF4-FFF2-40B4-BE49-F238E27FC236}">
                <a16:creationId xmlns:a16="http://schemas.microsoft.com/office/drawing/2014/main" id="{60920F36-B501-B456-E0F7-9C7547518124}"/>
              </a:ext>
            </a:extLst>
          </p:cNvPr>
          <p:cNvSpPr>
            <a:spLocks noGrp="1"/>
          </p:cNvSpPr>
          <p:nvPr>
            <p:ph type="body" sz="quarter" idx="16"/>
          </p:nvPr>
        </p:nvSpPr>
        <p:spPr>
          <a:xfrm>
            <a:off x="536075" y="3037944"/>
            <a:ext cx="11427321" cy="745349"/>
          </a:xfrm>
          <a:ln>
            <a:noFill/>
          </a:ln>
        </p:spPr>
        <p:txBody>
          <a:bodyPr anchor="ctr"/>
          <a:lstStyle/>
          <a:p>
            <a:pPr algn="ctr"/>
            <a:r>
              <a:rPr lang="en-US" b="1" dirty="0"/>
              <a:t>Bonds</a:t>
            </a:r>
          </a:p>
        </p:txBody>
      </p:sp>
      <p:sp>
        <p:nvSpPr>
          <p:cNvPr id="12" name="Text Placeholder 11">
            <a:extLst>
              <a:ext uri="{FF2B5EF4-FFF2-40B4-BE49-F238E27FC236}">
                <a16:creationId xmlns:a16="http://schemas.microsoft.com/office/drawing/2014/main" id="{2AA65359-6CCF-B624-B0FF-87BD825ED8B2}"/>
              </a:ext>
            </a:extLst>
          </p:cNvPr>
          <p:cNvSpPr>
            <a:spLocks noGrp="1"/>
          </p:cNvSpPr>
          <p:nvPr>
            <p:ph type="body" sz="quarter" idx="18"/>
          </p:nvPr>
        </p:nvSpPr>
        <p:spPr>
          <a:xfrm>
            <a:off x="536073" y="3757981"/>
            <a:ext cx="11427327" cy="763595"/>
          </a:xfrm>
          <a:ln>
            <a:noFill/>
          </a:ln>
        </p:spPr>
        <p:txBody>
          <a:bodyPr anchor="ctr"/>
          <a:lstStyle/>
          <a:p>
            <a:pPr algn="ctr"/>
            <a:r>
              <a:rPr lang="en-US" b="1" dirty="0"/>
              <a:t>Mutual Funds</a:t>
            </a:r>
          </a:p>
        </p:txBody>
      </p:sp>
      <p:sp>
        <p:nvSpPr>
          <p:cNvPr id="14" name="Text Placeholder 13">
            <a:extLst>
              <a:ext uri="{FF2B5EF4-FFF2-40B4-BE49-F238E27FC236}">
                <a16:creationId xmlns:a16="http://schemas.microsoft.com/office/drawing/2014/main" id="{8AF2704E-BADC-1EC7-63FD-FCD4467282A4}"/>
              </a:ext>
            </a:extLst>
          </p:cNvPr>
          <p:cNvSpPr>
            <a:spLocks noGrp="1"/>
          </p:cNvSpPr>
          <p:nvPr>
            <p:ph type="body" sz="quarter" idx="20"/>
          </p:nvPr>
        </p:nvSpPr>
        <p:spPr>
          <a:xfrm>
            <a:off x="536078" y="4503445"/>
            <a:ext cx="11427323" cy="823941"/>
          </a:xfrm>
          <a:ln>
            <a:noFill/>
          </a:ln>
        </p:spPr>
        <p:txBody>
          <a:bodyPr anchor="ctr"/>
          <a:lstStyle/>
          <a:p>
            <a:pPr algn="ctr"/>
            <a:r>
              <a:rPr lang="en-US" b="1" dirty="0"/>
              <a:t>Dollar cost averaging</a:t>
            </a:r>
          </a:p>
        </p:txBody>
      </p:sp>
      <p:sp>
        <p:nvSpPr>
          <p:cNvPr id="16" name="Text Placeholder 15">
            <a:extLst>
              <a:ext uri="{FF2B5EF4-FFF2-40B4-BE49-F238E27FC236}">
                <a16:creationId xmlns:a16="http://schemas.microsoft.com/office/drawing/2014/main" id="{88B0F16B-E896-8588-10F5-AA3CE4814E8D}"/>
              </a:ext>
            </a:extLst>
          </p:cNvPr>
          <p:cNvSpPr>
            <a:spLocks noGrp="1"/>
          </p:cNvSpPr>
          <p:nvPr>
            <p:ph type="body" sz="quarter" idx="22"/>
          </p:nvPr>
        </p:nvSpPr>
        <p:spPr>
          <a:xfrm>
            <a:off x="534859" y="5347946"/>
            <a:ext cx="11427321" cy="640527"/>
          </a:xfrm>
        </p:spPr>
        <p:txBody>
          <a:bodyPr anchor="ctr"/>
          <a:lstStyle/>
          <a:p>
            <a:pPr algn="ctr"/>
            <a:r>
              <a:rPr lang="en-US" b="1" dirty="0"/>
              <a:t>Diversification</a:t>
            </a:r>
          </a:p>
        </p:txBody>
      </p:sp>
      <p:cxnSp>
        <p:nvCxnSpPr>
          <p:cNvPr id="27" name="Straight Connector 26">
            <a:extLst>
              <a:ext uri="{FF2B5EF4-FFF2-40B4-BE49-F238E27FC236}">
                <a16:creationId xmlns:a16="http://schemas.microsoft.com/office/drawing/2014/main" id="{C7A96C50-B043-40A8-920C-113C39E81170}"/>
              </a:ext>
            </a:extLst>
          </p:cNvPr>
          <p:cNvCxnSpPr/>
          <p:nvPr/>
        </p:nvCxnSpPr>
        <p:spPr>
          <a:xfrm flipV="1">
            <a:off x="536075" y="1674985"/>
            <a:ext cx="11427326" cy="42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40AC92B-46B8-6157-FA2B-75781C7E37A4}"/>
              </a:ext>
            </a:extLst>
          </p:cNvPr>
          <p:cNvCxnSpPr/>
          <p:nvPr/>
        </p:nvCxnSpPr>
        <p:spPr>
          <a:xfrm flipV="1">
            <a:off x="536070" y="2389360"/>
            <a:ext cx="11427326" cy="42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8BB406-AEFE-84CE-453D-F84A5A20AFC8}"/>
              </a:ext>
            </a:extLst>
          </p:cNvPr>
          <p:cNvCxnSpPr/>
          <p:nvPr/>
        </p:nvCxnSpPr>
        <p:spPr>
          <a:xfrm flipV="1">
            <a:off x="536075" y="3001193"/>
            <a:ext cx="11427326" cy="42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2D3CECF-5A76-B03E-A6F7-87C465FD1BC8}"/>
              </a:ext>
            </a:extLst>
          </p:cNvPr>
          <p:cNvCxnSpPr/>
          <p:nvPr/>
        </p:nvCxnSpPr>
        <p:spPr>
          <a:xfrm flipV="1">
            <a:off x="536070" y="3752319"/>
            <a:ext cx="11427326" cy="42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3DB123-3D49-A8E3-138D-331315E37B2E}"/>
              </a:ext>
            </a:extLst>
          </p:cNvPr>
          <p:cNvCxnSpPr/>
          <p:nvPr/>
        </p:nvCxnSpPr>
        <p:spPr>
          <a:xfrm flipV="1">
            <a:off x="536070" y="4482885"/>
            <a:ext cx="11427326" cy="42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0FBA5B6-C9B4-B9D4-6CBC-B3D12C188AC7}"/>
              </a:ext>
            </a:extLst>
          </p:cNvPr>
          <p:cNvCxnSpPr/>
          <p:nvPr/>
        </p:nvCxnSpPr>
        <p:spPr>
          <a:xfrm flipV="1">
            <a:off x="536070" y="5282985"/>
            <a:ext cx="11427326" cy="428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27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build="p"/>
      <p:bldP spid="10" grpId="0" build="p"/>
      <p:bldP spid="12" grpId="0" build="p"/>
      <p:bldP spid="14" grpId="0" build="p"/>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B5373F18-059C-1224-DD46-743679C9BAC6}"/>
              </a:ext>
            </a:extLst>
          </p:cNvPr>
          <p:cNvSpPr/>
          <p:nvPr/>
        </p:nvSpPr>
        <p:spPr>
          <a:xfrm>
            <a:off x="1037376" y="1577556"/>
            <a:ext cx="10117248" cy="3177490"/>
          </a:xfrm>
          <a:prstGeom prst="roundRect">
            <a:avLst/>
          </a:prstGeom>
          <a:solidFill>
            <a:srgbClr val="C9DAB3"/>
          </a:solidFill>
          <a:ln w="12700" cap="flat" cmpd="sng" algn="ctr">
            <a:solidFill>
              <a:srgbClr val="FFFFFF">
                <a:hueOff val="0"/>
                <a:satOff val="0"/>
                <a:lumOff val="0"/>
                <a:alphaOff val="0"/>
              </a:srgbClr>
            </a:solidFill>
            <a:prstDash val="solid"/>
            <a:miter lim="800000"/>
          </a:ln>
          <a:effectLst>
            <a:outerShdw blurRad="50800" dist="38100" dir="2700000" algn="tl" rotWithShape="0">
              <a:prstClr val="black">
                <a:alpha val="40000"/>
              </a:prstClr>
            </a:outerShdw>
          </a:effectLst>
        </p:spPr>
        <p:txBody>
          <a:bodyPr spcFirstLastPara="0" vert="horz" wrap="square" lIns="118110" tIns="118110" rIns="118110" bIns="118110" numCol="1" spcCol="1270" anchor="ctr" anchorCtr="0">
            <a:noAutofit/>
          </a:bodyPr>
          <a:lstStyle/>
          <a:p>
            <a:pPr defTabSz="1377950">
              <a:lnSpc>
                <a:spcPct val="90000"/>
              </a:lnSpc>
              <a:spcBef>
                <a:spcPct val="0"/>
              </a:spcBef>
              <a:spcAft>
                <a:spcPct val="35000"/>
              </a:spcAft>
            </a:pPr>
            <a:endParaRPr lang="en-US" sz="3100">
              <a:solidFill>
                <a:srgbClr val="000000"/>
              </a:solidFill>
              <a:latin typeface="Arial" panose="020B0604020202020204"/>
            </a:endParaRPr>
          </a:p>
        </p:txBody>
      </p:sp>
      <p:sp>
        <p:nvSpPr>
          <p:cNvPr id="2" name="Title 1">
            <a:extLst>
              <a:ext uri="{FF2B5EF4-FFF2-40B4-BE49-F238E27FC236}">
                <a16:creationId xmlns:a16="http://schemas.microsoft.com/office/drawing/2014/main" id="{7940913A-4922-6F52-F62D-E9E51DABAB5E}"/>
              </a:ext>
            </a:extLst>
          </p:cNvPr>
          <p:cNvSpPr>
            <a:spLocks noGrp="1"/>
          </p:cNvSpPr>
          <p:nvPr>
            <p:ph type="ctrTitle"/>
          </p:nvPr>
        </p:nvSpPr>
        <p:spPr>
          <a:xfrm>
            <a:off x="1371599" y="117929"/>
            <a:ext cx="10734675" cy="1156116"/>
          </a:xfrm>
        </p:spPr>
        <p:txBody>
          <a:bodyPr/>
          <a:lstStyle/>
          <a:p>
            <a:r>
              <a:rPr lang="en-US" dirty="0"/>
              <a:t>Compound Interest and Inflation Overview</a:t>
            </a:r>
          </a:p>
        </p:txBody>
      </p:sp>
      <p:sp>
        <p:nvSpPr>
          <p:cNvPr id="3" name="Subtitle 2">
            <a:extLst>
              <a:ext uri="{FF2B5EF4-FFF2-40B4-BE49-F238E27FC236}">
                <a16:creationId xmlns:a16="http://schemas.microsoft.com/office/drawing/2014/main" id="{DCF16B7B-E27F-78DA-E4E1-C541181A5BE7}"/>
              </a:ext>
            </a:extLst>
          </p:cNvPr>
          <p:cNvSpPr>
            <a:spLocks noGrp="1"/>
          </p:cNvSpPr>
          <p:nvPr>
            <p:ph type="subTitle" idx="1"/>
          </p:nvPr>
        </p:nvSpPr>
        <p:spPr/>
        <p:txBody>
          <a:bodyPr/>
          <a:lstStyle/>
          <a:p>
            <a:r>
              <a:rPr lang="en-US" sz="1800" dirty="0"/>
              <a:t>Wealth Building and Planning for Retirement</a:t>
            </a:r>
          </a:p>
        </p:txBody>
      </p:sp>
      <p:sp>
        <p:nvSpPr>
          <p:cNvPr id="30" name="Text Placeholder 29">
            <a:extLst>
              <a:ext uri="{FF2B5EF4-FFF2-40B4-BE49-F238E27FC236}">
                <a16:creationId xmlns:a16="http://schemas.microsoft.com/office/drawing/2014/main" id="{7B12C657-3699-3216-897F-9CF700B62D23}"/>
              </a:ext>
            </a:extLst>
          </p:cNvPr>
          <p:cNvSpPr>
            <a:spLocks noGrp="1"/>
          </p:cNvSpPr>
          <p:nvPr>
            <p:ph type="body" sz="quarter" idx="11"/>
          </p:nvPr>
        </p:nvSpPr>
        <p:spPr>
          <a:xfrm>
            <a:off x="1037376" y="1651554"/>
            <a:ext cx="10117248" cy="3143768"/>
          </a:xfrm>
        </p:spPr>
        <p:txBody>
          <a:bodyPr anchor="ctr"/>
          <a:lstStyle/>
          <a:p>
            <a:pPr algn="ctr"/>
            <a:r>
              <a:rPr lang="en-US" dirty="0"/>
              <a:t>Compound interest is the eighth wonder of the world. He who understands it, earns it; he who doesn’t, pays it.” </a:t>
            </a:r>
          </a:p>
          <a:p>
            <a:pPr algn="ctr"/>
            <a:r>
              <a:rPr lang="en-US" dirty="0"/>
              <a:t>- </a:t>
            </a:r>
            <a:r>
              <a:rPr lang="en-US" b="1" dirty="0"/>
              <a:t>Albert Einstein</a:t>
            </a:r>
          </a:p>
        </p:txBody>
      </p:sp>
    </p:spTree>
    <p:extLst>
      <p:ext uri="{BB962C8B-B14F-4D97-AF65-F5344CB8AC3E}">
        <p14:creationId xmlns:p14="http://schemas.microsoft.com/office/powerpoint/2010/main" val="2937971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95F2A7F-9D4E-035E-FDDE-0CE424BAF7B8}"/>
              </a:ext>
            </a:extLst>
          </p:cNvPr>
          <p:cNvSpPr/>
          <p:nvPr/>
        </p:nvSpPr>
        <p:spPr>
          <a:xfrm>
            <a:off x="572560" y="1424076"/>
            <a:ext cx="5036075" cy="2462123"/>
          </a:xfrm>
          <a:prstGeom prst="rect">
            <a:avLst/>
          </a:prstGeom>
          <a:solidFill>
            <a:srgbClr val="C9DAB3"/>
          </a:solidFill>
          <a:effectLst>
            <a:outerShdw blurRad="50800" dist="762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7B908-BECA-B509-8273-DB220D00849A}"/>
              </a:ext>
            </a:extLst>
          </p:cNvPr>
          <p:cNvSpPr>
            <a:spLocks noGrp="1"/>
          </p:cNvSpPr>
          <p:nvPr>
            <p:ph type="ctrTitle"/>
          </p:nvPr>
        </p:nvSpPr>
        <p:spPr/>
        <p:txBody>
          <a:bodyPr/>
          <a:lstStyle/>
          <a:p>
            <a:r>
              <a:rPr lang="en-US" dirty="0"/>
              <a:t>Compound Interest Examples</a:t>
            </a:r>
          </a:p>
        </p:txBody>
      </p:sp>
      <p:sp>
        <p:nvSpPr>
          <p:cNvPr id="3" name="Subtitle 2">
            <a:extLst>
              <a:ext uri="{FF2B5EF4-FFF2-40B4-BE49-F238E27FC236}">
                <a16:creationId xmlns:a16="http://schemas.microsoft.com/office/drawing/2014/main" id="{23012AD5-0FDB-3243-FD7E-518AFF695200}"/>
              </a:ext>
            </a:extLst>
          </p:cNvPr>
          <p:cNvSpPr>
            <a:spLocks noGrp="1"/>
          </p:cNvSpPr>
          <p:nvPr>
            <p:ph type="subTitle" idx="1"/>
          </p:nvPr>
        </p:nvSpPr>
        <p:spPr/>
        <p:txBody>
          <a:bodyPr/>
          <a:lstStyle/>
          <a:p>
            <a:r>
              <a:rPr lang="en-US" sz="1800" dirty="0"/>
              <a:t>Wealth Building and Planning for Retirement</a:t>
            </a:r>
          </a:p>
        </p:txBody>
      </p:sp>
      <p:sp>
        <p:nvSpPr>
          <p:cNvPr id="4" name="Text Placeholder 3">
            <a:extLst>
              <a:ext uri="{FF2B5EF4-FFF2-40B4-BE49-F238E27FC236}">
                <a16:creationId xmlns:a16="http://schemas.microsoft.com/office/drawing/2014/main" id="{866DE15F-7019-C083-B95E-0F9B0711DEFC}"/>
              </a:ext>
            </a:extLst>
          </p:cNvPr>
          <p:cNvSpPr>
            <a:spLocks noGrp="1"/>
          </p:cNvSpPr>
          <p:nvPr>
            <p:ph type="body" sz="quarter" idx="10"/>
          </p:nvPr>
        </p:nvSpPr>
        <p:spPr>
          <a:xfrm>
            <a:off x="572560" y="1440282"/>
            <a:ext cx="5036075" cy="2462124"/>
          </a:xfrm>
        </p:spPr>
        <p:txBody>
          <a:body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US" sz="2400" b="1" dirty="0">
                <a:solidFill>
                  <a:srgbClr val="000000"/>
                </a:solidFill>
                <a:latin typeface="Arial" panose="020B0604020202020204" pitchFamily="34" charset="0"/>
                <a:cs typeface="Times New Roman" panose="02020603050405020304" pitchFamily="18" charset="0"/>
              </a:rPr>
              <a:t>6% Scenario</a:t>
            </a:r>
          </a:p>
          <a:p>
            <a:pPr marL="342900" marR="0" lvl="0" indent="-3429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en-US" sz="2000" dirty="0">
                <a:solidFill>
                  <a:srgbClr val="000000"/>
                </a:solidFill>
                <a:latin typeface="Arial" panose="020B0604020202020204" pitchFamily="34" charset="0"/>
                <a:cs typeface="Times New Roman" panose="02020603050405020304" pitchFamily="18" charset="0"/>
              </a:rPr>
              <a:t>Contribute (monthly contribution and number of years to save) – $200 for 20 years</a:t>
            </a:r>
          </a:p>
          <a:p>
            <a:pPr marL="342900" marR="0" lvl="0" indent="-3429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en-US" sz="2000" dirty="0">
                <a:solidFill>
                  <a:srgbClr val="000000"/>
                </a:solidFill>
                <a:latin typeface="Arial" panose="020B0604020202020204" pitchFamily="34" charset="0"/>
                <a:cs typeface="Times New Roman" panose="02020603050405020304" pitchFamily="18" charset="0"/>
              </a:rPr>
              <a:t>Interest rate – 6%</a:t>
            </a:r>
          </a:p>
          <a:p>
            <a:pPr marL="342900" marR="0" lvl="0" indent="-3429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en-US" sz="2000" dirty="0">
                <a:solidFill>
                  <a:srgbClr val="000000"/>
                </a:solidFill>
                <a:latin typeface="Arial" panose="020B0604020202020204" pitchFamily="34" charset="0"/>
                <a:cs typeface="Times New Roman" panose="02020603050405020304" pitchFamily="18" charset="0"/>
              </a:rPr>
              <a:t>Compound it — Annually</a:t>
            </a:r>
          </a:p>
        </p:txBody>
      </p:sp>
      <p:sp>
        <p:nvSpPr>
          <p:cNvPr id="5" name="Text Placeholder 4">
            <a:extLst>
              <a:ext uri="{FF2B5EF4-FFF2-40B4-BE49-F238E27FC236}">
                <a16:creationId xmlns:a16="http://schemas.microsoft.com/office/drawing/2014/main" id="{1B927C87-D843-6F69-DA90-26C33ADEE68B}"/>
              </a:ext>
            </a:extLst>
          </p:cNvPr>
          <p:cNvSpPr>
            <a:spLocks noGrp="1"/>
          </p:cNvSpPr>
          <p:nvPr>
            <p:ph type="body" sz="quarter" idx="11"/>
          </p:nvPr>
        </p:nvSpPr>
        <p:spPr>
          <a:xfrm>
            <a:off x="0" y="4182718"/>
            <a:ext cx="12192000" cy="393370"/>
          </a:xfrm>
        </p:spPr>
        <p:txBody>
          <a:bodyPr/>
          <a:lstStyle/>
          <a:p>
            <a:pPr algn="ctr"/>
            <a:r>
              <a:rPr lang="en-US" sz="2400" b="1" dirty="0">
                <a:effectLst/>
              </a:rPr>
              <a:t>Scan here to access the interest calculator:</a:t>
            </a:r>
            <a:endParaRPr lang="en-US" sz="2400" b="1" dirty="0"/>
          </a:p>
        </p:txBody>
      </p:sp>
      <p:sp>
        <p:nvSpPr>
          <p:cNvPr id="26" name="Rectangle 25">
            <a:extLst>
              <a:ext uri="{FF2B5EF4-FFF2-40B4-BE49-F238E27FC236}">
                <a16:creationId xmlns:a16="http://schemas.microsoft.com/office/drawing/2014/main" id="{64E6DABE-9134-A5D0-DA3B-0BB6B3F4CE63}"/>
              </a:ext>
            </a:extLst>
          </p:cNvPr>
          <p:cNvSpPr/>
          <p:nvPr/>
        </p:nvSpPr>
        <p:spPr>
          <a:xfrm>
            <a:off x="6351006" y="1440283"/>
            <a:ext cx="5036075" cy="2462123"/>
          </a:xfrm>
          <a:prstGeom prst="rect">
            <a:avLst/>
          </a:prstGeom>
          <a:solidFill>
            <a:srgbClr val="FEE3A1"/>
          </a:solidFill>
          <a:effectLst>
            <a:outerShdw blurRad="50800" dist="762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US" sz="2400" b="1" dirty="0">
                <a:solidFill>
                  <a:srgbClr val="000000"/>
                </a:solidFill>
                <a:latin typeface="Arial" panose="020B0604020202020204" pitchFamily="34" charset="0"/>
                <a:cs typeface="Times New Roman" panose="02020603050405020304" pitchFamily="18" charset="0"/>
              </a:rPr>
              <a:t>8% Scenario</a:t>
            </a:r>
          </a:p>
          <a:p>
            <a:pPr marL="342900" marR="0" lvl="0" indent="-3429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en-US" sz="2000" dirty="0">
                <a:solidFill>
                  <a:srgbClr val="000000"/>
                </a:solidFill>
                <a:latin typeface="Arial" panose="020B0604020202020204" pitchFamily="34" charset="0"/>
                <a:cs typeface="Times New Roman" panose="02020603050405020304" pitchFamily="18" charset="0"/>
              </a:rPr>
              <a:t>Contribute (monthly contribution and number of years to save) – $200 for 20 years</a:t>
            </a:r>
          </a:p>
          <a:p>
            <a:pPr marL="342900" marR="0" lvl="0" indent="-3429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en-US" sz="2000" dirty="0">
                <a:solidFill>
                  <a:srgbClr val="000000"/>
                </a:solidFill>
                <a:latin typeface="Arial" panose="020B0604020202020204" pitchFamily="34" charset="0"/>
                <a:cs typeface="Times New Roman" panose="02020603050405020304" pitchFamily="18" charset="0"/>
              </a:rPr>
              <a:t>Interest rate – 8%</a:t>
            </a:r>
          </a:p>
          <a:p>
            <a:pPr marL="342900" marR="0" lvl="0" indent="-3429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en-US" sz="2000" dirty="0">
                <a:solidFill>
                  <a:srgbClr val="000000"/>
                </a:solidFill>
                <a:latin typeface="Arial" panose="020B0604020202020204" pitchFamily="34" charset="0"/>
                <a:cs typeface="Times New Roman" panose="02020603050405020304" pitchFamily="18" charset="0"/>
              </a:rPr>
              <a:t>Compound it — Annually</a:t>
            </a:r>
          </a:p>
        </p:txBody>
      </p:sp>
      <p:pic>
        <p:nvPicPr>
          <p:cNvPr id="30" name="Picture 29" descr="Qr code&#10;&#10;AI-generated content may be incorrect.">
            <a:extLst>
              <a:ext uri="{FF2B5EF4-FFF2-40B4-BE49-F238E27FC236}">
                <a16:creationId xmlns:a16="http://schemas.microsoft.com/office/drawing/2014/main" id="{B00E3960-62AF-6B00-0217-50A36D4DAF11}"/>
              </a:ext>
            </a:extLst>
          </p:cNvPr>
          <p:cNvPicPr>
            <a:picLocks noChangeAspect="1"/>
          </p:cNvPicPr>
          <p:nvPr/>
        </p:nvPicPr>
        <p:blipFill>
          <a:blip r:embed="rId2"/>
          <a:stretch>
            <a:fillRect/>
          </a:stretch>
        </p:blipFill>
        <p:spPr>
          <a:xfrm>
            <a:off x="5368693" y="4522171"/>
            <a:ext cx="1454614" cy="1454614"/>
          </a:xfrm>
          <a:prstGeom prst="rect">
            <a:avLst/>
          </a:prstGeom>
        </p:spPr>
      </p:pic>
    </p:spTree>
    <p:extLst>
      <p:ext uri="{BB962C8B-B14F-4D97-AF65-F5344CB8AC3E}">
        <p14:creationId xmlns:p14="http://schemas.microsoft.com/office/powerpoint/2010/main" val="3560821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624A-797C-BB99-1C44-CA4A1DA1C99E}"/>
              </a:ext>
            </a:extLst>
          </p:cNvPr>
          <p:cNvSpPr>
            <a:spLocks noGrp="1"/>
          </p:cNvSpPr>
          <p:nvPr>
            <p:ph type="ctrTitle"/>
          </p:nvPr>
        </p:nvSpPr>
        <p:spPr/>
        <p:txBody>
          <a:bodyPr/>
          <a:lstStyle/>
          <a:p>
            <a:r>
              <a:rPr lang="en-US" dirty="0"/>
              <a:t>Scenarios in Action</a:t>
            </a:r>
          </a:p>
        </p:txBody>
      </p:sp>
      <p:sp>
        <p:nvSpPr>
          <p:cNvPr id="3" name="Subtitle 2">
            <a:extLst>
              <a:ext uri="{FF2B5EF4-FFF2-40B4-BE49-F238E27FC236}">
                <a16:creationId xmlns:a16="http://schemas.microsoft.com/office/drawing/2014/main" id="{E22B6319-CC67-3AA3-2410-5F5F924D02E8}"/>
              </a:ext>
            </a:extLst>
          </p:cNvPr>
          <p:cNvSpPr>
            <a:spLocks noGrp="1"/>
          </p:cNvSpPr>
          <p:nvPr>
            <p:ph type="subTitle" idx="1"/>
          </p:nvPr>
        </p:nvSpPr>
        <p:spPr/>
        <p:txBody>
          <a:bodyPr/>
          <a:lstStyle/>
          <a:p>
            <a:r>
              <a:rPr lang="en-US" sz="1800" dirty="0"/>
              <a:t>Wealth Building and Planning for Retirement</a:t>
            </a:r>
          </a:p>
        </p:txBody>
      </p:sp>
      <p:graphicFrame>
        <p:nvGraphicFramePr>
          <p:cNvPr id="27" name="Chart 26">
            <a:extLst>
              <a:ext uri="{FF2B5EF4-FFF2-40B4-BE49-F238E27FC236}">
                <a16:creationId xmlns:a16="http://schemas.microsoft.com/office/drawing/2014/main" id="{2468504C-0F39-3F5F-9D4F-E5307B8CB931}"/>
              </a:ext>
            </a:extLst>
          </p:cNvPr>
          <p:cNvGraphicFramePr/>
          <p:nvPr>
            <p:extLst>
              <p:ext uri="{D42A27DB-BD31-4B8C-83A1-F6EECF244321}">
                <p14:modId xmlns:p14="http://schemas.microsoft.com/office/powerpoint/2010/main" val="2514436277"/>
              </p:ext>
            </p:extLst>
          </p:nvPr>
        </p:nvGraphicFramePr>
        <p:xfrm>
          <a:off x="2032000" y="1035920"/>
          <a:ext cx="8128000" cy="4991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06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Tn>
                        </p:par>
                      </p:childTnLst>
                    </p:cTn>
                  </p:par>
                  <p:par>
                    <p:cTn id="5" fill="hold">
                      <p:stCondLst>
                        <p:cond delay="indefinite"/>
                      </p:stCondLst>
                      <p:childTnLst>
                        <p:par>
                          <p:cTn id="6" fill="hold">
                            <p:stCondLst>
                              <p:cond delay="0"/>
                            </p:stCondLst>
                            <p:childTnLst>
                              <p:par>
                                <p:cTn id="7" presetID="1" presetClass="entr" presetSubtype="0" fill="hold" grpId="0" nodeType="clickEffect">
                                  <p:stCondLst>
                                    <p:cond delay="0"/>
                                  </p:stCondLst>
                                  <p:childTnLst>
                                    <p:set>
                                      <p:cBhvr>
                                        <p:cTn id="8" dur="1" fill="hold">
                                          <p:stCondLst>
                                            <p:cond delay="0"/>
                                          </p:stCondLst>
                                        </p:cTn>
                                        <p:tgtEl>
                                          <p:spTgt spid="27">
                                            <p:graphicEl>
                                              <a:chart seriesIdx="0" categoryIdx="-4" bldStep="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uiExpand="1">
        <p:bldSub>
          <a:bldChart bld="series"/>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8TaE67KI"/>
  <p:tag name="TAG_BACKING_FORM_KEY" val="6688606-c:\users\nbaer.fmg\desktop\credit management ppt\usaaef ppt_credit_management_20210810.pptx"/>
  <p:tag name="ARTICULATE_PRESENTER_VERSION" val="8"/>
  <p:tag name="ARTICULATE_USED_PAGE_ORIENTATION" val="1"/>
  <p:tag name="ARTICULATE_USED_PAGE_SIZE" val="7"/>
  <p:tag name="ARTICULATE_SLIDE_COUNT" val="2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FINRED">
      <a:dk1>
        <a:srgbClr val="000000"/>
      </a:dk1>
      <a:lt1>
        <a:srgbClr val="FFFFFF"/>
      </a:lt1>
      <a:dk2>
        <a:srgbClr val="44546A"/>
      </a:dk2>
      <a:lt2>
        <a:srgbClr val="E7E6E6"/>
      </a:lt2>
      <a:accent1>
        <a:srgbClr val="182C42"/>
      </a:accent1>
      <a:accent2>
        <a:srgbClr val="F2B229"/>
      </a:accent2>
      <a:accent3>
        <a:srgbClr val="686C6F"/>
      </a:accent3>
      <a:accent4>
        <a:srgbClr val="71993F"/>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b"/>
      <a:lstStyle>
        <a:defPPr algn="l">
          <a:defRPr sz="3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25268</TotalTime>
  <Words>1110</Words>
  <Application>Microsoft Office PowerPoint</Application>
  <PresentationFormat>Widescreen</PresentationFormat>
  <Paragraphs>229</Paragraphs>
  <Slides>30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Black</vt:lpstr>
      <vt:lpstr>Calibri</vt:lpstr>
      <vt:lpstr>Roboto</vt:lpstr>
      <vt:lpstr>Roboto Slab</vt:lpstr>
      <vt:lpstr>Symbol</vt:lpstr>
      <vt:lpstr>Times New Roman</vt:lpstr>
      <vt:lpstr>Wingdings</vt:lpstr>
      <vt:lpstr>Office Theme</vt:lpstr>
      <vt:lpstr>Wealth Building and Planning for Retirement</vt:lpstr>
      <vt:lpstr>Agenda</vt:lpstr>
      <vt:lpstr>Activity – What Would You Do with an Extra $50 per Week?</vt:lpstr>
      <vt:lpstr>Saving Versus Investing</vt:lpstr>
      <vt:lpstr>Types of Savings Accounts</vt:lpstr>
      <vt:lpstr>Key Investing Terms</vt:lpstr>
      <vt:lpstr>Compound Interest and Inflation Overview</vt:lpstr>
      <vt:lpstr>Compound Interest Examples</vt:lpstr>
      <vt:lpstr>Scenarios in Action</vt:lpstr>
      <vt:lpstr>Inflation Example</vt:lpstr>
      <vt:lpstr>Types of Investments</vt:lpstr>
      <vt:lpstr>Stocks</vt:lpstr>
      <vt:lpstr>Bonds</vt:lpstr>
      <vt:lpstr>Investment Funds</vt:lpstr>
      <vt:lpstr>Investment Accounts</vt:lpstr>
      <vt:lpstr>Your Financial Goals and Account Considerations</vt:lpstr>
      <vt:lpstr>Activity: Building your Retirement Vision</vt:lpstr>
      <vt:lpstr>Employer-sponsored Retirement Plans</vt:lpstr>
      <vt:lpstr>Tax Treatment Options</vt:lpstr>
      <vt:lpstr>Thrift Savings Plan</vt:lpstr>
      <vt:lpstr>TSP – Investment Options</vt:lpstr>
      <vt:lpstr>Accessing your TSP</vt:lpstr>
      <vt:lpstr>Types of Individual Retirement Accounts (IRA)</vt:lpstr>
      <vt:lpstr>Sources of Retirement Income</vt:lpstr>
      <vt:lpstr>Military Retirement System Overview</vt:lpstr>
      <vt:lpstr>Blended Retirement System</vt:lpstr>
      <vt:lpstr>Legacy System Overview</vt:lpstr>
      <vt:lpstr>Survivor Benefit Plan</vt:lpstr>
      <vt:lpstr>Additional Support and Assistance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Weaver</dc:creator>
  <cp:keywords>Select Classification Level, Public</cp:keywords>
  <cp:lastModifiedBy>Casey-Macias, Catherine</cp:lastModifiedBy>
  <cp:revision>849</cp:revision>
  <dcterms:created xsi:type="dcterms:W3CDTF">2021-06-01T16:43:47Z</dcterms:created>
  <dcterms:modified xsi:type="dcterms:W3CDTF">2025-07-01T21:31:30Z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USAAEF PPT Template_7July2021</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TitusGUID">
    <vt:lpwstr>d5816991-72d7-4eb4-aa00-da3acfa220b8</vt:lpwstr>
  </property>
  <property fmtid="{D5CDD505-2E9C-101B-9397-08002B2CF9AE}" pid="6" name="PreClass">
    <vt:lpwstr>False</vt:lpwstr>
  </property>
  <property fmtid="{D5CDD505-2E9C-101B-9397-08002B2CF9AE}" pid="7" name="Classification">
    <vt:lpwstr>Public</vt:lpwstr>
  </property>
  <property fmtid="{D5CDD505-2E9C-101B-9397-08002B2CF9AE}" pid="8" name="ArticulateGUID">
    <vt:lpwstr>3A6AC6B7-D9FF-4403-A614-DCA9CFC5362E</vt:lpwstr>
  </property>
  <property fmtid="{D5CDD505-2E9C-101B-9397-08002B2CF9AE}" pid="9" name="ArticulateProjectFull">
    <vt:lpwstr>C:\Users\acweaver\Documents\$_USAA projects\Credit Management\final\PFC - Credit Management - Presentation - FINAL_20211014_cw.ppta</vt:lpwstr>
  </property>
  <property fmtid="{D5CDD505-2E9C-101B-9397-08002B2CF9AE}" pid="10" name="MSIP_Label_21b8b91c-28ee-4d1f-b2ad-f390f537babc_Enabled">
    <vt:lpwstr>true</vt:lpwstr>
  </property>
  <property fmtid="{D5CDD505-2E9C-101B-9397-08002B2CF9AE}" pid="11" name="MSIP_Label_21b8b91c-28ee-4d1f-b2ad-f390f537babc_SetDate">
    <vt:lpwstr>2025-07-01T21:25:55Z</vt:lpwstr>
  </property>
  <property fmtid="{D5CDD505-2E9C-101B-9397-08002B2CF9AE}" pid="12" name="MSIP_Label_21b8b91c-28ee-4d1f-b2ad-f390f537babc_Method">
    <vt:lpwstr>Privileged</vt:lpwstr>
  </property>
  <property fmtid="{D5CDD505-2E9C-101B-9397-08002B2CF9AE}" pid="13" name="MSIP_Label_21b8b91c-28ee-4d1f-b2ad-f390f537babc_Name">
    <vt:lpwstr>Public USAA EF</vt:lpwstr>
  </property>
  <property fmtid="{D5CDD505-2E9C-101B-9397-08002B2CF9AE}" pid="14" name="MSIP_Label_21b8b91c-28ee-4d1f-b2ad-f390f537babc_SiteId">
    <vt:lpwstr>ecba9361-f186-473c-a3a8-60af39258895</vt:lpwstr>
  </property>
  <property fmtid="{D5CDD505-2E9C-101B-9397-08002B2CF9AE}" pid="15" name="MSIP_Label_21b8b91c-28ee-4d1f-b2ad-f390f537babc_ActionId">
    <vt:lpwstr>57c59b92-49aa-422f-ba23-3b32cc945f1c</vt:lpwstr>
  </property>
  <property fmtid="{D5CDD505-2E9C-101B-9397-08002B2CF9AE}" pid="16" name="MSIP_Label_21b8b91c-28ee-4d1f-b2ad-f390f537babc_ContentBits">
    <vt:lpwstr>0</vt:lpwstr>
  </property>
</Properties>
</file>